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7"/>
  </p:notesMasterIdLst>
  <p:sldIdLst>
    <p:sldId id="265" r:id="rId5"/>
    <p:sldId id="442" r:id="rId6"/>
    <p:sldId id="424" r:id="rId7"/>
    <p:sldId id="444" r:id="rId8"/>
    <p:sldId id="443" r:id="rId9"/>
    <p:sldId id="476" r:id="rId10"/>
    <p:sldId id="425" r:id="rId11"/>
    <p:sldId id="453" r:id="rId12"/>
    <p:sldId id="451" r:id="rId13"/>
    <p:sldId id="450" r:id="rId14"/>
    <p:sldId id="427" r:id="rId15"/>
    <p:sldId id="428" r:id="rId16"/>
    <p:sldId id="426" r:id="rId17"/>
    <p:sldId id="477" r:id="rId18"/>
    <p:sldId id="461" r:id="rId19"/>
    <p:sldId id="462" r:id="rId20"/>
    <p:sldId id="463" r:id="rId21"/>
    <p:sldId id="478" r:id="rId22"/>
    <p:sldId id="464" r:id="rId23"/>
    <p:sldId id="473" r:id="rId24"/>
    <p:sldId id="479" r:id="rId25"/>
    <p:sldId id="431" r:id="rId26"/>
    <p:sldId id="432" r:id="rId27"/>
    <p:sldId id="436" r:id="rId28"/>
    <p:sldId id="435" r:id="rId29"/>
    <p:sldId id="434" r:id="rId30"/>
    <p:sldId id="430" r:id="rId31"/>
    <p:sldId id="433" r:id="rId32"/>
    <p:sldId id="438" r:id="rId33"/>
    <p:sldId id="437" r:id="rId34"/>
    <p:sldId id="269" r:id="rId35"/>
    <p:sldId id="480" r:id="rId36"/>
  </p:sldIdLst>
  <p:sldSz cx="9144000" cy="6858000" type="screen4x3"/>
  <p:notesSz cx="6858000" cy="9144000"/>
  <p:embeddedFontLst>
    <p:embeddedFont>
      <p:font typeface="Calibri" panose="020F0502020204030204" pitchFamily="34" charset="0"/>
      <p:regular r:id="rId38"/>
      <p:bold r:id="rId39"/>
      <p:italic r:id="rId40"/>
      <p:boldItalic r:id="rId41"/>
    </p:embeddedFont>
    <p:embeddedFont>
      <p:font typeface="Calibri Light" panose="020F0302020204030204" pitchFamily="34" charset="0"/>
      <p:regular r:id="rId42"/>
      <p:italic r:id="rId43"/>
    </p:embeddedFont>
    <p:embeddedFont>
      <p:font typeface="Gotham Rounded Book" pitchFamily="50" charset="0"/>
      <p:regular r:id="rId44"/>
      <p:italic r:id="rId45"/>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78" userDrawn="1">
          <p15:clr>
            <a:srgbClr val="A4A3A4"/>
          </p15:clr>
        </p15:guide>
        <p15:guide id="2" pos="2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dge, Rachel" initials="DR" lastIdx="11" clrIdx="0">
    <p:extLst>
      <p:ext uri="{19B8F6BF-5375-455C-9EA6-DF929625EA0E}">
        <p15:presenceInfo xmlns:p15="http://schemas.microsoft.com/office/powerpoint/2012/main" userId="S::dodger@wjec.co.uk::9280a414-66b2-46b4-82df-18006a318332" providerId="AD"/>
      </p:ext>
    </p:extLst>
  </p:cmAuthor>
  <p:cmAuthor id="2" name="Davies, Elen" initials="DE" lastIdx="12" clrIdx="1">
    <p:extLst>
      <p:ext uri="{19B8F6BF-5375-455C-9EA6-DF929625EA0E}">
        <p15:presenceInfo xmlns:p15="http://schemas.microsoft.com/office/powerpoint/2012/main" userId="S::davele@wjec.co.uk::eb637243-6c4e-44a8-9f0c-0259fc0723a6" providerId="AD"/>
      </p:ext>
    </p:extLst>
  </p:cmAuthor>
  <p:cmAuthor id="3" name="Sarah Harris" initials="SH" lastIdx="2" clrIdx="2">
    <p:extLst>
      <p:ext uri="{19B8F6BF-5375-455C-9EA6-DF929625EA0E}">
        <p15:presenceInfo xmlns:p15="http://schemas.microsoft.com/office/powerpoint/2012/main" userId="Sarah Harr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1C51"/>
    <a:srgbClr val="7C7C7C"/>
    <a:srgbClr val="009FE3"/>
    <a:srgbClr val="80CFF1"/>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1928F-16D7-4739-8EC5-2DAADAC7519E}" v="39" dt="2021-07-15T14:45:20.280"/>
    <p1510:client id="{D22133C2-D59F-43D6-ACBE-CB313E2F12B8}" v="1" dt="2021-07-15T12:52:19.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2" autoAdjust="0"/>
    <p:restoredTop sz="53392" autoAdjust="0"/>
  </p:normalViewPr>
  <p:slideViewPr>
    <p:cSldViewPr snapToGrid="0" snapToObjects="1">
      <p:cViewPr varScale="1">
        <p:scale>
          <a:sx n="42" d="100"/>
          <a:sy n="42" d="100"/>
        </p:scale>
        <p:origin x="2606" y="48"/>
      </p:cViewPr>
      <p:guideLst>
        <p:guide orient="horz" pos="278"/>
        <p:guide pos="272"/>
      </p:guideLst>
    </p:cSldViewPr>
  </p:slideViewPr>
  <p:notesTextViewPr>
    <p:cViewPr>
      <p:scale>
        <a:sx n="3" d="2"/>
        <a:sy n="3" d="2"/>
      </p:scale>
      <p:origin x="0" y="-245"/>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es, Elen" userId="eb637243-6c4e-44a8-9f0c-0259fc0723a6" providerId="ADAL" clId="{C8A0121B-AB7B-47B8-9564-FAB063B26766}"/>
    <pc:docChg chg="undo custSel delSld modSld">
      <pc:chgData name="Davies, Elen" userId="eb637243-6c4e-44a8-9f0c-0259fc0723a6" providerId="ADAL" clId="{C8A0121B-AB7B-47B8-9564-FAB063B26766}" dt="2021-06-02T13:32:41.085" v="4431" actId="1076"/>
      <pc:docMkLst>
        <pc:docMk/>
      </pc:docMkLst>
      <pc:sldChg chg="addCm delCm modCm modNotesTx">
        <pc:chgData name="Davies, Elen" userId="eb637243-6c4e-44a8-9f0c-0259fc0723a6" providerId="ADAL" clId="{C8A0121B-AB7B-47B8-9564-FAB063B26766}" dt="2021-05-26T13:08:35.791" v="1594" actId="20577"/>
        <pc:sldMkLst>
          <pc:docMk/>
          <pc:sldMk cId="3939293872" sldId="265"/>
        </pc:sldMkLst>
      </pc:sldChg>
      <pc:sldChg chg="delSp modSp modAnim delCm modNotesTx">
        <pc:chgData name="Davies, Elen" userId="eb637243-6c4e-44a8-9f0c-0259fc0723a6" providerId="ADAL" clId="{C8A0121B-AB7B-47B8-9564-FAB063B26766}" dt="2021-06-02T10:52:38.715" v="4148"/>
        <pc:sldMkLst>
          <pc:docMk/>
          <pc:sldMk cId="3675316296" sldId="269"/>
        </pc:sldMkLst>
        <pc:spChg chg="mod">
          <ac:chgData name="Davies, Elen" userId="eb637243-6c4e-44a8-9f0c-0259fc0723a6" providerId="ADAL" clId="{C8A0121B-AB7B-47B8-9564-FAB063B26766}" dt="2021-05-26T14:02:56.333" v="3892" actId="20577"/>
          <ac:spMkLst>
            <pc:docMk/>
            <pc:sldMk cId="3675316296" sldId="269"/>
            <ac:spMk id="8" creationId="{99EE5CC1-E85C-4FC1-8A1B-ABC361C5D7D0}"/>
          </ac:spMkLst>
        </pc:spChg>
        <pc:graphicFrameChg chg="del modGraphic">
          <ac:chgData name="Davies, Elen" userId="eb637243-6c4e-44a8-9f0c-0259fc0723a6" providerId="ADAL" clId="{C8A0121B-AB7B-47B8-9564-FAB063B26766}" dt="2021-05-26T13:58:44.854" v="3663" actId="478"/>
          <ac:graphicFrameMkLst>
            <pc:docMk/>
            <pc:sldMk cId="3675316296" sldId="269"/>
            <ac:graphicFrameMk id="2" creationId="{A7D5070D-D2FA-41B3-9638-86D8A0C72A1D}"/>
          </ac:graphicFrameMkLst>
        </pc:graphicFrameChg>
        <pc:picChg chg="mod">
          <ac:chgData name="Davies, Elen" userId="eb637243-6c4e-44a8-9f0c-0259fc0723a6" providerId="ADAL" clId="{C8A0121B-AB7B-47B8-9564-FAB063B26766}" dt="2021-06-02T10:41:19.269" v="4137" actId="1076"/>
          <ac:picMkLst>
            <pc:docMk/>
            <pc:sldMk cId="3675316296" sldId="269"/>
            <ac:picMk id="3" creationId="{FF5E1166-8253-4C59-9489-3BF888DDB1FF}"/>
          </ac:picMkLst>
        </pc:picChg>
        <pc:picChg chg="mod">
          <ac:chgData name="Davies, Elen" userId="eb637243-6c4e-44a8-9f0c-0259fc0723a6" providerId="ADAL" clId="{C8A0121B-AB7B-47B8-9564-FAB063B26766}" dt="2021-05-26T14:01:47.099" v="3879" actId="1076"/>
          <ac:picMkLst>
            <pc:docMk/>
            <pc:sldMk cId="3675316296" sldId="269"/>
            <ac:picMk id="11" creationId="{5ECEB203-A941-5948-8875-9CBDAECB46C5}"/>
          </ac:picMkLst>
        </pc:picChg>
      </pc:sldChg>
      <pc:sldChg chg="del">
        <pc:chgData name="Davies, Elen" userId="eb637243-6c4e-44a8-9f0c-0259fc0723a6" providerId="ADAL" clId="{C8A0121B-AB7B-47B8-9564-FAB063B26766}" dt="2021-05-26T14:40:19.007" v="3893" actId="2696"/>
        <pc:sldMkLst>
          <pc:docMk/>
          <pc:sldMk cId="99014047" sldId="420"/>
        </pc:sldMkLst>
      </pc:sldChg>
      <pc:sldChg chg="addCm delCm">
        <pc:chgData name="Davies, Elen" userId="eb637243-6c4e-44a8-9f0c-0259fc0723a6" providerId="ADAL" clId="{C8A0121B-AB7B-47B8-9564-FAB063B26766}" dt="2021-05-26T13:11:32.088" v="1596" actId="1592"/>
        <pc:sldMkLst>
          <pc:docMk/>
          <pc:sldMk cId="1760796041" sldId="425"/>
        </pc:sldMkLst>
      </pc:sldChg>
      <pc:sldChg chg="delCm">
        <pc:chgData name="Davies, Elen" userId="eb637243-6c4e-44a8-9f0c-0259fc0723a6" providerId="ADAL" clId="{C8A0121B-AB7B-47B8-9564-FAB063B26766}" dt="2021-05-26T13:37:15.763" v="2840" actId="1592"/>
        <pc:sldMkLst>
          <pc:docMk/>
          <pc:sldMk cId="3203507067" sldId="426"/>
        </pc:sldMkLst>
      </pc:sldChg>
      <pc:sldChg chg="modNotesTx">
        <pc:chgData name="Davies, Elen" userId="eb637243-6c4e-44a8-9f0c-0259fc0723a6" providerId="ADAL" clId="{C8A0121B-AB7B-47B8-9564-FAB063B26766}" dt="2021-05-21T15:49:15.777" v="1401" actId="20577"/>
        <pc:sldMkLst>
          <pc:docMk/>
          <pc:sldMk cId="206462129" sldId="430"/>
        </pc:sldMkLst>
      </pc:sldChg>
      <pc:sldChg chg="addCm delCm modCm modNotesTx">
        <pc:chgData name="Davies, Elen" userId="eb637243-6c4e-44a8-9f0c-0259fc0723a6" providerId="ADAL" clId="{C8A0121B-AB7B-47B8-9564-FAB063B26766}" dt="2021-05-26T13:51:14.006" v="3324" actId="20577"/>
        <pc:sldMkLst>
          <pc:docMk/>
          <pc:sldMk cId="1103971134" sldId="431"/>
        </pc:sldMkLst>
      </pc:sldChg>
      <pc:sldChg chg="modSp addCm delCm modCm modNotesTx">
        <pc:chgData name="Davies, Elen" userId="eb637243-6c4e-44a8-9f0c-0259fc0723a6" providerId="ADAL" clId="{C8A0121B-AB7B-47B8-9564-FAB063B26766}" dt="2021-06-02T10:30:38.422" v="4014" actId="1076"/>
        <pc:sldMkLst>
          <pc:docMk/>
          <pc:sldMk cId="2318152425" sldId="432"/>
        </pc:sldMkLst>
        <pc:picChg chg="mod">
          <ac:chgData name="Davies, Elen" userId="eb637243-6c4e-44a8-9f0c-0259fc0723a6" providerId="ADAL" clId="{C8A0121B-AB7B-47B8-9564-FAB063B26766}" dt="2021-06-02T10:30:38.422" v="4014" actId="1076"/>
          <ac:picMkLst>
            <pc:docMk/>
            <pc:sldMk cId="2318152425" sldId="432"/>
            <ac:picMk id="7" creationId="{C0BE9478-10C1-470D-B904-AEF55FF4D167}"/>
          </ac:picMkLst>
        </pc:picChg>
      </pc:sldChg>
      <pc:sldChg chg="modNotesTx">
        <pc:chgData name="Davies, Elen" userId="eb637243-6c4e-44a8-9f0c-0259fc0723a6" providerId="ADAL" clId="{C8A0121B-AB7B-47B8-9564-FAB063B26766}" dt="2021-05-21T15:49:30.002" v="1433" actId="20577"/>
        <pc:sldMkLst>
          <pc:docMk/>
          <pc:sldMk cId="4141202492" sldId="433"/>
        </pc:sldMkLst>
      </pc:sldChg>
      <pc:sldChg chg="modSp modAnim modNotesTx">
        <pc:chgData name="Davies, Elen" userId="eb637243-6c4e-44a8-9f0c-0259fc0723a6" providerId="ADAL" clId="{C8A0121B-AB7B-47B8-9564-FAB063B26766}" dt="2021-06-02T10:52:18.654" v="4146"/>
        <pc:sldMkLst>
          <pc:docMk/>
          <pc:sldMk cId="588772803" sldId="434"/>
        </pc:sldMkLst>
        <pc:picChg chg="mod">
          <ac:chgData name="Davies, Elen" userId="eb637243-6c4e-44a8-9f0c-0259fc0723a6" providerId="ADAL" clId="{C8A0121B-AB7B-47B8-9564-FAB063B26766}" dt="2021-06-02T10:38:00.749" v="4132" actId="1076"/>
          <ac:picMkLst>
            <pc:docMk/>
            <pc:sldMk cId="588772803" sldId="434"/>
            <ac:picMk id="2" creationId="{2EDAC215-DF55-4CCC-AC97-D625F19CD7B5}"/>
          </ac:picMkLst>
        </pc:picChg>
      </pc:sldChg>
      <pc:sldChg chg="modSp modAnim modNotesTx">
        <pc:chgData name="Davies, Elen" userId="eb637243-6c4e-44a8-9f0c-0259fc0723a6" providerId="ADAL" clId="{C8A0121B-AB7B-47B8-9564-FAB063B26766}" dt="2021-06-02T10:52:14.517" v="4145"/>
        <pc:sldMkLst>
          <pc:docMk/>
          <pc:sldMk cId="825109372" sldId="435"/>
        </pc:sldMkLst>
        <pc:picChg chg="mod">
          <ac:chgData name="Davies, Elen" userId="eb637243-6c4e-44a8-9f0c-0259fc0723a6" providerId="ADAL" clId="{C8A0121B-AB7B-47B8-9564-FAB063B26766}" dt="2021-06-02T10:37:18.979" v="4128" actId="1076"/>
          <ac:picMkLst>
            <pc:docMk/>
            <pc:sldMk cId="825109372" sldId="435"/>
            <ac:picMk id="2" creationId="{751B27C3-6CAB-4D88-94F5-6CCE17554D20}"/>
          </ac:picMkLst>
        </pc:picChg>
      </pc:sldChg>
      <pc:sldChg chg="modSp modAnim modNotesTx">
        <pc:chgData name="Davies, Elen" userId="eb637243-6c4e-44a8-9f0c-0259fc0723a6" providerId="ADAL" clId="{C8A0121B-AB7B-47B8-9564-FAB063B26766}" dt="2021-06-02T10:52:09.944" v="4144"/>
        <pc:sldMkLst>
          <pc:docMk/>
          <pc:sldMk cId="564495626" sldId="436"/>
        </pc:sldMkLst>
        <pc:picChg chg="mod">
          <ac:chgData name="Davies, Elen" userId="eb637243-6c4e-44a8-9f0c-0259fc0723a6" providerId="ADAL" clId="{C8A0121B-AB7B-47B8-9564-FAB063B26766}" dt="2021-06-02T10:34:44.549" v="4065" actId="1076"/>
          <ac:picMkLst>
            <pc:docMk/>
            <pc:sldMk cId="564495626" sldId="436"/>
            <ac:picMk id="2" creationId="{9F96A230-1035-4686-86F9-68188C21D823}"/>
          </ac:picMkLst>
        </pc:picChg>
      </pc:sldChg>
      <pc:sldChg chg="modSp modAnim modNotesTx">
        <pc:chgData name="Davies, Elen" userId="eb637243-6c4e-44a8-9f0c-0259fc0723a6" providerId="ADAL" clId="{C8A0121B-AB7B-47B8-9564-FAB063B26766}" dt="2021-06-02T10:52:34.617" v="4147"/>
        <pc:sldMkLst>
          <pc:docMk/>
          <pc:sldMk cId="3567529665" sldId="437"/>
        </pc:sldMkLst>
        <pc:spChg chg="mod">
          <ac:chgData name="Davies, Elen" userId="eb637243-6c4e-44a8-9f0c-0259fc0723a6" providerId="ADAL" clId="{C8A0121B-AB7B-47B8-9564-FAB063B26766}" dt="2021-05-21T15:49:46.028" v="1450" actId="20577"/>
          <ac:spMkLst>
            <pc:docMk/>
            <pc:sldMk cId="3567529665" sldId="437"/>
            <ac:spMk id="3" creationId="{F07E2E95-B13B-4CDC-A3FC-108C22539F14}"/>
          </ac:spMkLst>
        </pc:spChg>
        <pc:picChg chg="mod">
          <ac:chgData name="Davies, Elen" userId="eb637243-6c4e-44a8-9f0c-0259fc0723a6" providerId="ADAL" clId="{C8A0121B-AB7B-47B8-9564-FAB063B26766}" dt="2021-06-02T10:40:15.790" v="4136" actId="1076"/>
          <ac:picMkLst>
            <pc:docMk/>
            <pc:sldMk cId="3567529665" sldId="437"/>
            <ac:picMk id="2" creationId="{30BBFE75-59A5-4BA9-B0CC-B7DD43842590}"/>
          </ac:picMkLst>
        </pc:picChg>
      </pc:sldChg>
      <pc:sldChg chg="modNotesTx">
        <pc:chgData name="Davies, Elen" userId="eb637243-6c4e-44a8-9f0c-0259fc0723a6" providerId="ADAL" clId="{C8A0121B-AB7B-47B8-9564-FAB063B26766}" dt="2021-05-21T15:49:38.052" v="1449" actId="20577"/>
        <pc:sldMkLst>
          <pc:docMk/>
          <pc:sldMk cId="1423285643" sldId="438"/>
        </pc:sldMkLst>
      </pc:sldChg>
      <pc:sldChg chg="modSp">
        <pc:chgData name="Davies, Elen" userId="eb637243-6c4e-44a8-9f0c-0259fc0723a6" providerId="ADAL" clId="{C8A0121B-AB7B-47B8-9564-FAB063B26766}" dt="2021-05-20T13:52:53.112" v="1009" actId="14826"/>
        <pc:sldMkLst>
          <pc:docMk/>
          <pc:sldMk cId="2872966042" sldId="442"/>
        </pc:sldMkLst>
        <pc:picChg chg="mod">
          <ac:chgData name="Davies, Elen" userId="eb637243-6c4e-44a8-9f0c-0259fc0723a6" providerId="ADAL" clId="{C8A0121B-AB7B-47B8-9564-FAB063B26766}" dt="2021-05-20T13:52:53.112" v="1009" actId="14826"/>
          <ac:picMkLst>
            <pc:docMk/>
            <pc:sldMk cId="2872966042" sldId="442"/>
            <ac:picMk id="5" creationId="{4C2C913C-8409-41E6-ADAA-CC7BB216D075}"/>
          </ac:picMkLst>
        </pc:picChg>
      </pc:sldChg>
      <pc:sldChg chg="modSp">
        <pc:chgData name="Davies, Elen" userId="eb637243-6c4e-44a8-9f0c-0259fc0723a6" providerId="ADAL" clId="{C8A0121B-AB7B-47B8-9564-FAB063B26766}" dt="2021-05-21T11:23:45.786" v="1010" actId="14826"/>
        <pc:sldMkLst>
          <pc:docMk/>
          <pc:sldMk cId="1972636725" sldId="443"/>
        </pc:sldMkLst>
        <pc:picChg chg="mod">
          <ac:chgData name="Davies, Elen" userId="eb637243-6c4e-44a8-9f0c-0259fc0723a6" providerId="ADAL" clId="{C8A0121B-AB7B-47B8-9564-FAB063B26766}" dt="2021-05-21T11:23:45.786" v="1010" actId="14826"/>
          <ac:picMkLst>
            <pc:docMk/>
            <pc:sldMk cId="1972636725" sldId="443"/>
            <ac:picMk id="4" creationId="{D0393234-27D8-4D9E-8088-7DDDBAAD2AF3}"/>
          </ac:picMkLst>
        </pc:picChg>
      </pc:sldChg>
      <pc:sldChg chg="addCm delCm">
        <pc:chgData name="Davies, Elen" userId="eb637243-6c4e-44a8-9f0c-0259fc0723a6" providerId="ADAL" clId="{C8A0121B-AB7B-47B8-9564-FAB063B26766}" dt="2021-05-26T13:36:13.428" v="2839" actId="1592"/>
        <pc:sldMkLst>
          <pc:docMk/>
          <pc:sldMk cId="3343123513" sldId="450"/>
        </pc:sldMkLst>
      </pc:sldChg>
      <pc:sldChg chg="addCm modCm">
        <pc:chgData name="Davies, Elen" userId="eb637243-6c4e-44a8-9f0c-0259fc0723a6" providerId="ADAL" clId="{C8A0121B-AB7B-47B8-9564-FAB063B26766}" dt="2021-05-20T12:59:51.045" v="12"/>
        <pc:sldMkLst>
          <pc:docMk/>
          <pc:sldMk cId="1796106921" sldId="452"/>
        </pc:sldMkLst>
      </pc:sldChg>
      <pc:sldChg chg="modNotesTx">
        <pc:chgData name="Davies, Elen" userId="eb637243-6c4e-44a8-9f0c-0259fc0723a6" providerId="ADAL" clId="{C8A0121B-AB7B-47B8-9564-FAB063B26766}" dt="2021-05-26T13:35:58.693" v="2838" actId="114"/>
        <pc:sldMkLst>
          <pc:docMk/>
          <pc:sldMk cId="2616487970" sldId="453"/>
        </pc:sldMkLst>
      </pc:sldChg>
      <pc:sldChg chg="addCm modCm modNotesTx">
        <pc:chgData name="Davies, Elen" userId="eb637243-6c4e-44a8-9f0c-0259fc0723a6" providerId="ADAL" clId="{C8A0121B-AB7B-47B8-9564-FAB063B26766}" dt="2021-05-26T13:13:20.352" v="1669" actId="20577"/>
        <pc:sldMkLst>
          <pc:docMk/>
          <pc:sldMk cId="2370993204" sldId="456"/>
        </pc:sldMkLst>
      </pc:sldChg>
      <pc:sldChg chg="addSp delSp modSp modAnim addCm delCm modCm">
        <pc:chgData name="Davies, Elen" userId="eb637243-6c4e-44a8-9f0c-0259fc0723a6" providerId="ADAL" clId="{C8A0121B-AB7B-47B8-9564-FAB063B26766}" dt="2021-06-02T10:50:56.532" v="4141"/>
        <pc:sldMkLst>
          <pc:docMk/>
          <pc:sldMk cId="3186906913" sldId="459"/>
        </pc:sldMkLst>
        <pc:spChg chg="del">
          <ac:chgData name="Davies, Elen" userId="eb637243-6c4e-44a8-9f0c-0259fc0723a6" providerId="ADAL" clId="{C8A0121B-AB7B-47B8-9564-FAB063B26766}" dt="2021-06-02T10:20:59.635" v="3898"/>
          <ac:spMkLst>
            <pc:docMk/>
            <pc:sldMk cId="3186906913" sldId="459"/>
            <ac:spMk id="2" creationId="{D0B45E98-840F-4073-AF5A-4ABFC592F502}"/>
          </ac:spMkLst>
        </pc:spChg>
        <pc:picChg chg="add mod">
          <ac:chgData name="Davies, Elen" userId="eb637243-6c4e-44a8-9f0c-0259fc0723a6" providerId="ADAL" clId="{C8A0121B-AB7B-47B8-9564-FAB063B26766}" dt="2021-06-02T10:20:59.635" v="3898"/>
          <ac:picMkLst>
            <pc:docMk/>
            <pc:sldMk cId="3186906913" sldId="459"/>
            <ac:picMk id="4" creationId="{360C5EE0-E9DE-4BBE-B899-BD5AC8A30B8C}"/>
          </ac:picMkLst>
        </pc:picChg>
      </pc:sldChg>
      <pc:sldChg chg="addCm modCm">
        <pc:chgData name="Davies, Elen" userId="eb637243-6c4e-44a8-9f0c-0259fc0723a6" providerId="ADAL" clId="{C8A0121B-AB7B-47B8-9564-FAB063B26766}" dt="2021-05-20T13:03:43.193" v="14"/>
        <pc:sldMkLst>
          <pc:docMk/>
          <pc:sldMk cId="945902260" sldId="461"/>
        </pc:sldMkLst>
      </pc:sldChg>
      <pc:sldChg chg="delCm">
        <pc:chgData name="Davies, Elen" userId="eb637243-6c4e-44a8-9f0c-0259fc0723a6" providerId="ADAL" clId="{C8A0121B-AB7B-47B8-9564-FAB063B26766}" dt="2021-05-26T13:48:00.615" v="3101" actId="1592"/>
        <pc:sldMkLst>
          <pc:docMk/>
          <pc:sldMk cId="2331009736" sldId="464"/>
        </pc:sldMkLst>
      </pc:sldChg>
      <pc:sldChg chg="addCm modCm">
        <pc:chgData name="Davies, Elen" userId="eb637243-6c4e-44a8-9f0c-0259fc0723a6" providerId="ADAL" clId="{C8A0121B-AB7B-47B8-9564-FAB063B26766}" dt="2021-05-20T12:54:26.272" v="5"/>
        <pc:sldMkLst>
          <pc:docMk/>
          <pc:sldMk cId="2400144674" sldId="468"/>
        </pc:sldMkLst>
      </pc:sldChg>
      <pc:sldChg chg="addSp delSp modSp modAnim modNotesTx">
        <pc:chgData name="Davies, Elen" userId="eb637243-6c4e-44a8-9f0c-0259fc0723a6" providerId="ADAL" clId="{C8A0121B-AB7B-47B8-9564-FAB063B26766}" dt="2021-06-02T10:50:24.497" v="4138"/>
        <pc:sldMkLst>
          <pc:docMk/>
          <pc:sldMk cId="789880299" sldId="474"/>
        </pc:sldMkLst>
        <pc:spChg chg="mod">
          <ac:chgData name="Davies, Elen" userId="eb637243-6c4e-44a8-9f0c-0259fc0723a6" providerId="ADAL" clId="{C8A0121B-AB7B-47B8-9564-FAB063B26766}" dt="2021-05-26T13:19:30.928" v="1860" actId="1076"/>
          <ac:spMkLst>
            <pc:docMk/>
            <pc:sldMk cId="789880299" sldId="474"/>
            <ac:spMk id="5" creationId="{088AAC59-6946-4849-859D-5ABB1F8DF2EF}"/>
          </ac:spMkLst>
        </pc:spChg>
        <pc:picChg chg="del mod">
          <ac:chgData name="Davies, Elen" userId="eb637243-6c4e-44a8-9f0c-0259fc0723a6" providerId="ADAL" clId="{C8A0121B-AB7B-47B8-9564-FAB063B26766}" dt="2021-06-02T10:17:38.561" v="3896"/>
          <ac:picMkLst>
            <pc:docMk/>
            <pc:sldMk cId="789880299" sldId="474"/>
            <ac:picMk id="7" creationId="{1F5794D3-5C3A-44F4-B017-4A52250FFEF9}"/>
          </ac:picMkLst>
        </pc:picChg>
        <pc:picChg chg="add del mod">
          <ac:chgData name="Davies, Elen" userId="eb637243-6c4e-44a8-9f0c-0259fc0723a6" providerId="ADAL" clId="{C8A0121B-AB7B-47B8-9564-FAB063B26766}" dt="2021-05-26T13:20:41.693" v="1866"/>
          <ac:picMkLst>
            <pc:docMk/>
            <pc:sldMk cId="789880299" sldId="474"/>
            <ac:picMk id="7" creationId="{D1F99F59-C7A5-45AB-B823-81E079C3C21B}"/>
          </ac:picMkLst>
        </pc:picChg>
        <pc:picChg chg="mod">
          <ac:chgData name="Davies, Elen" userId="eb637243-6c4e-44a8-9f0c-0259fc0723a6" providerId="ADAL" clId="{C8A0121B-AB7B-47B8-9564-FAB063B26766}" dt="2021-06-02T10:20:08.131" v="3897" actId="1076"/>
          <ac:picMkLst>
            <pc:docMk/>
            <pc:sldMk cId="789880299" sldId="474"/>
            <ac:picMk id="8" creationId="{87E73638-D4E7-45F0-B716-D6D3AC379BE3}"/>
          </ac:picMkLst>
        </pc:picChg>
      </pc:sldChg>
      <pc:sldChg chg="modSp modAnim modNotesTx">
        <pc:chgData name="Davies, Elen" userId="eb637243-6c4e-44a8-9f0c-0259fc0723a6" providerId="ADAL" clId="{C8A0121B-AB7B-47B8-9564-FAB063B26766}" dt="2021-06-02T10:50:37.558" v="4139"/>
        <pc:sldMkLst>
          <pc:docMk/>
          <pc:sldMk cId="1216396237" sldId="475"/>
        </pc:sldMkLst>
        <pc:picChg chg="mod">
          <ac:chgData name="Davies, Elen" userId="eb637243-6c4e-44a8-9f0c-0259fc0723a6" providerId="ADAL" clId="{C8A0121B-AB7B-47B8-9564-FAB063B26766}" dt="2021-06-02T10:23:35.286" v="3965" actId="1076"/>
          <ac:picMkLst>
            <pc:docMk/>
            <pc:sldMk cId="1216396237" sldId="475"/>
            <ac:picMk id="7" creationId="{85892C94-31EA-4F52-B1E1-B994473D6729}"/>
          </ac:picMkLst>
        </pc:picChg>
      </pc:sldChg>
      <pc:sldChg chg="delSp modSp modAnim modNotesTx">
        <pc:chgData name="Davies, Elen" userId="eb637243-6c4e-44a8-9f0c-0259fc0723a6" providerId="ADAL" clId="{C8A0121B-AB7B-47B8-9564-FAB063B26766}" dt="2021-06-02T13:32:41.085" v="4431" actId="1076"/>
        <pc:sldMkLst>
          <pc:docMk/>
          <pc:sldMk cId="2602606688" sldId="476"/>
        </pc:sldMkLst>
        <pc:picChg chg="del mod">
          <ac:chgData name="Davies, Elen" userId="eb637243-6c4e-44a8-9f0c-0259fc0723a6" providerId="ADAL" clId="{C8A0121B-AB7B-47B8-9564-FAB063B26766}" dt="2021-06-02T13:32:37.567" v="4430"/>
          <ac:picMkLst>
            <pc:docMk/>
            <pc:sldMk cId="2602606688" sldId="476"/>
            <ac:picMk id="7" creationId="{28102D6A-0E98-4661-9354-25A2DBF64034}"/>
          </ac:picMkLst>
        </pc:picChg>
        <pc:picChg chg="mod">
          <ac:chgData name="Davies, Elen" userId="eb637243-6c4e-44a8-9f0c-0259fc0723a6" providerId="ADAL" clId="{C8A0121B-AB7B-47B8-9564-FAB063B26766}" dt="2021-06-02T13:32:41.085" v="4431" actId="1076"/>
          <ac:picMkLst>
            <pc:docMk/>
            <pc:sldMk cId="2602606688" sldId="476"/>
            <ac:picMk id="8" creationId="{2AB48D00-77A0-4525-94BA-9591DD6AE629}"/>
          </ac:picMkLst>
        </pc:picChg>
      </pc:sldChg>
      <pc:sldChg chg="modSp modAnim modNotesTx">
        <pc:chgData name="Davies, Elen" userId="eb637243-6c4e-44a8-9f0c-0259fc0723a6" providerId="ADAL" clId="{C8A0121B-AB7B-47B8-9564-FAB063B26766}" dt="2021-06-02T10:51:37.565" v="4143"/>
        <pc:sldMkLst>
          <pc:docMk/>
          <pc:sldMk cId="3308059262" sldId="477"/>
        </pc:sldMkLst>
        <pc:spChg chg="mod">
          <ac:chgData name="Davies, Elen" userId="eb637243-6c4e-44a8-9f0c-0259fc0723a6" providerId="ADAL" clId="{C8A0121B-AB7B-47B8-9564-FAB063B26766}" dt="2021-05-26T13:47:00.465" v="3099" actId="20577"/>
          <ac:spMkLst>
            <pc:docMk/>
            <pc:sldMk cId="3308059262" sldId="477"/>
            <ac:spMk id="6" creationId="{DF54B9F6-6370-4FDA-A121-5280B3122DC7}"/>
          </ac:spMkLst>
        </pc:spChg>
        <pc:picChg chg="mod">
          <ac:chgData name="Davies, Elen" userId="eb637243-6c4e-44a8-9f0c-0259fc0723a6" providerId="ADAL" clId="{C8A0121B-AB7B-47B8-9564-FAB063B26766}" dt="2021-06-02T10:29:38.297" v="4013" actId="1076"/>
          <ac:picMkLst>
            <pc:docMk/>
            <pc:sldMk cId="3308059262" sldId="477"/>
            <ac:picMk id="7" creationId="{720AA753-A006-4F84-8473-34FB807231D3}"/>
          </ac:picMkLst>
        </pc:picChg>
      </pc:sldChg>
      <pc:sldChg chg="modNotesTx">
        <pc:chgData name="Davies, Elen" userId="eb637243-6c4e-44a8-9f0c-0259fc0723a6" providerId="ADAL" clId="{C8A0121B-AB7B-47B8-9564-FAB063B26766}" dt="2021-05-26T13:47:33.880" v="3100" actId="20577"/>
        <pc:sldMkLst>
          <pc:docMk/>
          <pc:sldMk cId="4108206391" sldId="478"/>
        </pc:sldMkLst>
      </pc:sldChg>
      <pc:sldChg chg="modNotesTx">
        <pc:chgData name="Davies, Elen" userId="eb637243-6c4e-44a8-9f0c-0259fc0723a6" providerId="ADAL" clId="{C8A0121B-AB7B-47B8-9564-FAB063B26766}" dt="2021-05-26T13:50:01.540" v="3271" actId="20577"/>
        <pc:sldMkLst>
          <pc:docMk/>
          <pc:sldMk cId="3089672169" sldId="479"/>
        </pc:sldMkLst>
      </pc:sldChg>
    </pc:docChg>
  </pc:docChgLst>
  <pc:docChgLst>
    <pc:chgData name="Jaques, Hilary" userId="60e07e59-4edc-45ee-8918-2d1f5d4338f7" providerId="ADAL" clId="{1D81928F-16D7-4739-8EC5-2DAADAC7519E}"/>
    <pc:docChg chg="undo custSel delSld modSld">
      <pc:chgData name="Jaques, Hilary" userId="60e07e59-4edc-45ee-8918-2d1f5d4338f7" providerId="ADAL" clId="{1D81928F-16D7-4739-8EC5-2DAADAC7519E}" dt="2021-07-15T15:26:24.832" v="298" actId="20577"/>
      <pc:docMkLst>
        <pc:docMk/>
      </pc:docMkLst>
      <pc:sldChg chg="delSp mod delAnim modAnim modNotesTx">
        <pc:chgData name="Jaques, Hilary" userId="60e07e59-4edc-45ee-8918-2d1f5d4338f7" providerId="ADAL" clId="{1D81928F-16D7-4739-8EC5-2DAADAC7519E}" dt="2021-07-15T15:26:24.832" v="298" actId="20577"/>
        <pc:sldMkLst>
          <pc:docMk/>
          <pc:sldMk cId="3675316296" sldId="269"/>
        </pc:sldMkLst>
        <pc:spChg chg="del">
          <ac:chgData name="Jaques, Hilary" userId="60e07e59-4edc-45ee-8918-2d1f5d4338f7" providerId="ADAL" clId="{1D81928F-16D7-4739-8EC5-2DAADAC7519E}" dt="2021-07-15T14:45:20.940" v="143" actId="478"/>
          <ac:spMkLst>
            <pc:docMk/>
            <pc:sldMk cId="3675316296" sldId="269"/>
            <ac:spMk id="7" creationId="{0DEDF737-EF15-4823-938E-61903D5F9FF9}"/>
          </ac:spMkLst>
        </pc:spChg>
        <pc:picChg chg="del">
          <ac:chgData name="Jaques, Hilary" userId="60e07e59-4edc-45ee-8918-2d1f5d4338f7" providerId="ADAL" clId="{1D81928F-16D7-4739-8EC5-2DAADAC7519E}" dt="2021-07-15T14:45:21.953" v="144" actId="478"/>
          <ac:picMkLst>
            <pc:docMk/>
            <pc:sldMk cId="3675316296" sldId="269"/>
            <ac:picMk id="3" creationId="{FF5E1166-8253-4C59-9489-3BF888DDB1FF}"/>
          </ac:picMkLst>
        </pc:picChg>
      </pc:sldChg>
      <pc:sldChg chg="delSp mod delAnim modAnim">
        <pc:chgData name="Jaques, Hilary" userId="60e07e59-4edc-45ee-8918-2d1f5d4338f7" providerId="ADAL" clId="{1D81928F-16D7-4739-8EC5-2DAADAC7519E}" dt="2021-07-15T14:40:19.376" v="24" actId="478"/>
        <pc:sldMkLst>
          <pc:docMk/>
          <pc:sldMk cId="1142725650" sldId="424"/>
        </pc:sldMkLst>
        <pc:spChg chg="del">
          <ac:chgData name="Jaques, Hilary" userId="60e07e59-4edc-45ee-8918-2d1f5d4338f7" providerId="ADAL" clId="{1D81928F-16D7-4739-8EC5-2DAADAC7519E}" dt="2021-07-15T14:40:18.453" v="23" actId="478"/>
          <ac:spMkLst>
            <pc:docMk/>
            <pc:sldMk cId="1142725650" sldId="424"/>
            <ac:spMk id="7" creationId="{A9DAA7D1-5689-47CA-9253-47163C6604BD}"/>
          </ac:spMkLst>
        </pc:spChg>
        <pc:picChg chg="del">
          <ac:chgData name="Jaques, Hilary" userId="60e07e59-4edc-45ee-8918-2d1f5d4338f7" providerId="ADAL" clId="{1D81928F-16D7-4739-8EC5-2DAADAC7519E}" dt="2021-07-15T14:40:19.376" v="24" actId="478"/>
          <ac:picMkLst>
            <pc:docMk/>
            <pc:sldMk cId="1142725650" sldId="424"/>
            <ac:picMk id="6" creationId="{4D97B457-AD02-4DB4-93B5-779DD1EFB3FD}"/>
          </ac:picMkLst>
        </pc:picChg>
      </pc:sldChg>
      <pc:sldChg chg="delSp mod delAnim modAnim modNotesTx">
        <pc:chgData name="Jaques, Hilary" userId="60e07e59-4edc-45ee-8918-2d1f5d4338f7" providerId="ADAL" clId="{1D81928F-16D7-4739-8EC5-2DAADAC7519E}" dt="2021-07-15T15:21:13.072" v="163" actId="20577"/>
        <pc:sldMkLst>
          <pc:docMk/>
          <pc:sldMk cId="1760796041" sldId="425"/>
        </pc:sldMkLst>
        <pc:spChg chg="del">
          <ac:chgData name="Jaques, Hilary" userId="60e07e59-4edc-45ee-8918-2d1f5d4338f7" providerId="ADAL" clId="{1D81928F-16D7-4739-8EC5-2DAADAC7519E}" dt="2021-07-15T14:40:33.889" v="31" actId="478"/>
          <ac:spMkLst>
            <pc:docMk/>
            <pc:sldMk cId="1760796041" sldId="425"/>
            <ac:spMk id="7" creationId="{843FD3D3-C1BA-4896-A39D-7F10BE04B9E9}"/>
          </ac:spMkLst>
        </pc:spChg>
        <pc:picChg chg="del">
          <ac:chgData name="Jaques, Hilary" userId="60e07e59-4edc-45ee-8918-2d1f5d4338f7" providerId="ADAL" clId="{1D81928F-16D7-4739-8EC5-2DAADAC7519E}" dt="2021-07-15T14:40:34.792" v="32" actId="478"/>
          <ac:picMkLst>
            <pc:docMk/>
            <pc:sldMk cId="1760796041" sldId="425"/>
            <ac:picMk id="2" creationId="{3C4D18AB-5D30-429E-8A1A-309DF6C8C219}"/>
          </ac:picMkLst>
        </pc:picChg>
      </pc:sldChg>
      <pc:sldChg chg="delSp modSp mod delAnim modAnim">
        <pc:chgData name="Jaques, Hilary" userId="60e07e59-4edc-45ee-8918-2d1f5d4338f7" providerId="ADAL" clId="{1D81928F-16D7-4739-8EC5-2DAADAC7519E}" dt="2021-07-15T14:40:09.252" v="20" actId="478"/>
        <pc:sldMkLst>
          <pc:docMk/>
          <pc:sldMk cId="3203507067" sldId="426"/>
        </pc:sldMkLst>
        <pc:spChg chg="mod">
          <ac:chgData name="Jaques, Hilary" userId="60e07e59-4edc-45ee-8918-2d1f5d4338f7" providerId="ADAL" clId="{1D81928F-16D7-4739-8EC5-2DAADAC7519E}" dt="2021-07-15T14:40:01.225" v="18" actId="1076"/>
          <ac:spMkLst>
            <pc:docMk/>
            <pc:sldMk cId="3203507067" sldId="426"/>
            <ac:spMk id="7" creationId="{E6FA5342-D442-406E-B7A2-6E4C1FE2BA43}"/>
          </ac:spMkLst>
        </pc:spChg>
        <pc:picChg chg="del">
          <ac:chgData name="Jaques, Hilary" userId="60e07e59-4edc-45ee-8918-2d1f5d4338f7" providerId="ADAL" clId="{1D81928F-16D7-4739-8EC5-2DAADAC7519E}" dt="2021-07-15T14:40:09.252" v="20" actId="478"/>
          <ac:picMkLst>
            <pc:docMk/>
            <pc:sldMk cId="3203507067" sldId="426"/>
            <ac:picMk id="4" creationId="{5D69F138-7EEC-467E-903B-1D232C20CB3A}"/>
          </ac:picMkLst>
        </pc:picChg>
      </pc:sldChg>
      <pc:sldChg chg="delSp mod delAnim modAnim modNotesTx">
        <pc:chgData name="Jaques, Hilary" userId="60e07e59-4edc-45ee-8918-2d1f5d4338f7" providerId="ADAL" clId="{1D81928F-16D7-4739-8EC5-2DAADAC7519E}" dt="2021-07-15T15:22:55.357" v="217" actId="6549"/>
        <pc:sldMkLst>
          <pc:docMk/>
          <pc:sldMk cId="3982841260" sldId="427"/>
        </pc:sldMkLst>
        <pc:spChg chg="del">
          <ac:chgData name="Jaques, Hilary" userId="60e07e59-4edc-45ee-8918-2d1f5d4338f7" providerId="ADAL" clId="{1D81928F-16D7-4739-8EC5-2DAADAC7519E}" dt="2021-07-15T14:40:49.976" v="39" actId="478"/>
          <ac:spMkLst>
            <pc:docMk/>
            <pc:sldMk cId="3982841260" sldId="427"/>
            <ac:spMk id="6" creationId="{9225C3A4-7607-4AAF-978C-8D7916D78074}"/>
          </ac:spMkLst>
        </pc:spChg>
        <pc:picChg chg="del">
          <ac:chgData name="Jaques, Hilary" userId="60e07e59-4edc-45ee-8918-2d1f5d4338f7" providerId="ADAL" clId="{1D81928F-16D7-4739-8EC5-2DAADAC7519E}" dt="2021-07-15T14:40:51.171" v="40" actId="478"/>
          <ac:picMkLst>
            <pc:docMk/>
            <pc:sldMk cId="3982841260" sldId="427"/>
            <ac:picMk id="4" creationId="{5E1F045D-6337-495E-A1DB-FD27EA44D915}"/>
          </ac:picMkLst>
        </pc:picChg>
      </pc:sldChg>
      <pc:sldChg chg="delSp mod delAnim modAnim modNotesTx">
        <pc:chgData name="Jaques, Hilary" userId="60e07e59-4edc-45ee-8918-2d1f5d4338f7" providerId="ADAL" clId="{1D81928F-16D7-4739-8EC5-2DAADAC7519E}" dt="2021-07-15T15:23:22.622" v="240" actId="6549"/>
        <pc:sldMkLst>
          <pc:docMk/>
          <pc:sldMk cId="1350901775" sldId="428"/>
        </pc:sldMkLst>
        <pc:spChg chg="del">
          <ac:chgData name="Jaques, Hilary" userId="60e07e59-4edc-45ee-8918-2d1f5d4338f7" providerId="ADAL" clId="{1D81928F-16D7-4739-8EC5-2DAADAC7519E}" dt="2021-07-15T14:40:53.531" v="41" actId="478"/>
          <ac:spMkLst>
            <pc:docMk/>
            <pc:sldMk cId="1350901775" sldId="428"/>
            <ac:spMk id="6" creationId="{C53913A4-9564-4343-8075-5C7F50694459}"/>
          </ac:spMkLst>
        </pc:spChg>
        <pc:picChg chg="del">
          <ac:chgData name="Jaques, Hilary" userId="60e07e59-4edc-45ee-8918-2d1f5d4338f7" providerId="ADAL" clId="{1D81928F-16D7-4739-8EC5-2DAADAC7519E}" dt="2021-07-15T14:40:54.905" v="42" actId="478"/>
          <ac:picMkLst>
            <pc:docMk/>
            <pc:sldMk cId="1350901775" sldId="428"/>
            <ac:picMk id="9" creationId="{9FC86C01-BCB3-4550-BF61-D832D5F283B4}"/>
          </ac:picMkLst>
        </pc:picChg>
      </pc:sldChg>
      <pc:sldChg chg="delSp mod delAnim modAnim modNotesTx">
        <pc:chgData name="Jaques, Hilary" userId="60e07e59-4edc-45ee-8918-2d1f5d4338f7" providerId="ADAL" clId="{1D81928F-16D7-4739-8EC5-2DAADAC7519E}" dt="2021-07-15T15:24:47.430" v="284" actId="6549"/>
        <pc:sldMkLst>
          <pc:docMk/>
          <pc:sldMk cId="206462129" sldId="430"/>
        </pc:sldMkLst>
        <pc:spChg chg="del">
          <ac:chgData name="Jaques, Hilary" userId="60e07e59-4edc-45ee-8918-2d1f5d4338f7" providerId="ADAL" clId="{1D81928F-16D7-4739-8EC5-2DAADAC7519E}" dt="2021-07-15T14:45:05.910" v="134" actId="478"/>
          <ac:spMkLst>
            <pc:docMk/>
            <pc:sldMk cId="206462129" sldId="430"/>
            <ac:spMk id="5" creationId="{1A84C9A4-CE02-4342-B085-61D45FA1B65B}"/>
          </ac:spMkLst>
        </pc:spChg>
        <pc:picChg chg="del">
          <ac:chgData name="Jaques, Hilary" userId="60e07e59-4edc-45ee-8918-2d1f5d4338f7" providerId="ADAL" clId="{1D81928F-16D7-4739-8EC5-2DAADAC7519E}" dt="2021-07-15T14:45:06.484" v="135" actId="478"/>
          <ac:picMkLst>
            <pc:docMk/>
            <pc:sldMk cId="206462129" sldId="430"/>
            <ac:picMk id="2" creationId="{B7153498-4D19-4765-8F51-4F90A274DC5B}"/>
          </ac:picMkLst>
        </pc:picChg>
      </pc:sldChg>
      <pc:sldChg chg="delSp mod delAnim modNotesTx">
        <pc:chgData name="Jaques, Hilary" userId="60e07e59-4edc-45ee-8918-2d1f5d4338f7" providerId="ADAL" clId="{1D81928F-16D7-4739-8EC5-2DAADAC7519E}" dt="2021-07-15T15:24:20.383" v="251" actId="20577"/>
        <pc:sldMkLst>
          <pc:docMk/>
          <pc:sldMk cId="1103971134" sldId="431"/>
        </pc:sldMkLst>
        <pc:spChg chg="del">
          <ac:chgData name="Jaques, Hilary" userId="60e07e59-4edc-45ee-8918-2d1f5d4338f7" providerId="ADAL" clId="{1D81928F-16D7-4739-8EC5-2DAADAC7519E}" dt="2021-07-15T14:44:47.214" v="123" actId="478"/>
          <ac:spMkLst>
            <pc:docMk/>
            <pc:sldMk cId="1103971134" sldId="431"/>
            <ac:spMk id="5" creationId="{9A4DFD86-6322-497C-8D4A-0D2C51691DDB}"/>
          </ac:spMkLst>
        </pc:spChg>
        <pc:picChg chg="del">
          <ac:chgData name="Jaques, Hilary" userId="60e07e59-4edc-45ee-8918-2d1f5d4338f7" providerId="ADAL" clId="{1D81928F-16D7-4739-8EC5-2DAADAC7519E}" dt="2021-07-15T14:44:49.179" v="124" actId="478"/>
          <ac:picMkLst>
            <pc:docMk/>
            <pc:sldMk cId="1103971134" sldId="431"/>
            <ac:picMk id="7" creationId="{07FCF8D4-54A2-4916-BE77-294926BF55CB}"/>
          </ac:picMkLst>
        </pc:picChg>
      </pc:sldChg>
      <pc:sldChg chg="delSp mod delAnim modNotesTx">
        <pc:chgData name="Jaques, Hilary" userId="60e07e59-4edc-45ee-8918-2d1f5d4338f7" providerId="ADAL" clId="{1D81928F-16D7-4739-8EC5-2DAADAC7519E}" dt="2021-07-15T15:24:24.119" v="252" actId="20577"/>
        <pc:sldMkLst>
          <pc:docMk/>
          <pc:sldMk cId="2318152425" sldId="432"/>
        </pc:sldMkLst>
        <pc:spChg chg="del">
          <ac:chgData name="Jaques, Hilary" userId="60e07e59-4edc-45ee-8918-2d1f5d4338f7" providerId="ADAL" clId="{1D81928F-16D7-4739-8EC5-2DAADAC7519E}" dt="2021-07-15T14:44:51.718" v="125" actId="478"/>
          <ac:spMkLst>
            <pc:docMk/>
            <pc:sldMk cId="2318152425" sldId="432"/>
            <ac:spMk id="5" creationId="{0F162F37-AF7B-4E8B-B5CD-71F6FADABB7D}"/>
          </ac:spMkLst>
        </pc:spChg>
        <pc:picChg chg="del">
          <ac:chgData name="Jaques, Hilary" userId="60e07e59-4edc-45ee-8918-2d1f5d4338f7" providerId="ADAL" clId="{1D81928F-16D7-4739-8EC5-2DAADAC7519E}" dt="2021-07-15T14:44:53.250" v="126" actId="478"/>
          <ac:picMkLst>
            <pc:docMk/>
            <pc:sldMk cId="2318152425" sldId="432"/>
            <ac:picMk id="7" creationId="{C0BE9478-10C1-470D-B904-AEF55FF4D167}"/>
          </ac:picMkLst>
        </pc:picChg>
      </pc:sldChg>
      <pc:sldChg chg="delSp mod delAnim modNotesTx">
        <pc:chgData name="Jaques, Hilary" userId="60e07e59-4edc-45ee-8918-2d1f5d4338f7" providerId="ADAL" clId="{1D81928F-16D7-4739-8EC5-2DAADAC7519E}" dt="2021-07-15T15:26:05.301" v="293" actId="6549"/>
        <pc:sldMkLst>
          <pc:docMk/>
          <pc:sldMk cId="4141202492" sldId="433"/>
        </pc:sldMkLst>
        <pc:spChg chg="del">
          <ac:chgData name="Jaques, Hilary" userId="60e07e59-4edc-45ee-8918-2d1f5d4338f7" providerId="ADAL" clId="{1D81928F-16D7-4739-8EC5-2DAADAC7519E}" dt="2021-07-15T14:45:09.038" v="136" actId="478"/>
          <ac:spMkLst>
            <pc:docMk/>
            <pc:sldMk cId="4141202492" sldId="433"/>
            <ac:spMk id="6" creationId="{FA784AF1-4796-450F-B45A-C60ACF3AF6AB}"/>
          </ac:spMkLst>
        </pc:spChg>
        <pc:picChg chg="del">
          <ac:chgData name="Jaques, Hilary" userId="60e07e59-4edc-45ee-8918-2d1f5d4338f7" providerId="ADAL" clId="{1D81928F-16D7-4739-8EC5-2DAADAC7519E}" dt="2021-07-15T14:45:10.394" v="137" actId="478"/>
          <ac:picMkLst>
            <pc:docMk/>
            <pc:sldMk cId="4141202492" sldId="433"/>
            <ac:picMk id="5" creationId="{B63FC892-81AB-4A93-9789-07D5514D5913}"/>
          </ac:picMkLst>
        </pc:picChg>
      </pc:sldChg>
      <pc:sldChg chg="delSp mod delAnim">
        <pc:chgData name="Jaques, Hilary" userId="60e07e59-4edc-45ee-8918-2d1f5d4338f7" providerId="ADAL" clId="{1D81928F-16D7-4739-8EC5-2DAADAC7519E}" dt="2021-07-15T14:45:02.643" v="132" actId="478"/>
        <pc:sldMkLst>
          <pc:docMk/>
          <pc:sldMk cId="588772803" sldId="434"/>
        </pc:sldMkLst>
        <pc:spChg chg="del">
          <ac:chgData name="Jaques, Hilary" userId="60e07e59-4edc-45ee-8918-2d1f5d4338f7" providerId="ADAL" clId="{1D81928F-16D7-4739-8EC5-2DAADAC7519E}" dt="2021-07-15T14:45:01.973" v="131" actId="478"/>
          <ac:spMkLst>
            <pc:docMk/>
            <pc:sldMk cId="588772803" sldId="434"/>
            <ac:spMk id="5" creationId="{D94010B8-E86E-475B-A0BF-606A7951158E}"/>
          </ac:spMkLst>
        </pc:spChg>
        <pc:picChg chg="del">
          <ac:chgData name="Jaques, Hilary" userId="60e07e59-4edc-45ee-8918-2d1f5d4338f7" providerId="ADAL" clId="{1D81928F-16D7-4739-8EC5-2DAADAC7519E}" dt="2021-07-15T14:45:02.643" v="132" actId="478"/>
          <ac:picMkLst>
            <pc:docMk/>
            <pc:sldMk cId="588772803" sldId="434"/>
            <ac:picMk id="2" creationId="{2EDAC215-DF55-4CCC-AC97-D625F19CD7B5}"/>
          </ac:picMkLst>
        </pc:picChg>
      </pc:sldChg>
      <pc:sldChg chg="delSp mod delAnim modNotesTx">
        <pc:chgData name="Jaques, Hilary" userId="60e07e59-4edc-45ee-8918-2d1f5d4338f7" providerId="ADAL" clId="{1D81928F-16D7-4739-8EC5-2DAADAC7519E}" dt="2021-07-15T15:24:32.483" v="257" actId="20577"/>
        <pc:sldMkLst>
          <pc:docMk/>
          <pc:sldMk cId="825109372" sldId="435"/>
        </pc:sldMkLst>
        <pc:spChg chg="del">
          <ac:chgData name="Jaques, Hilary" userId="60e07e59-4edc-45ee-8918-2d1f5d4338f7" providerId="ADAL" clId="{1D81928F-16D7-4739-8EC5-2DAADAC7519E}" dt="2021-07-15T14:44:59.261" v="129" actId="478"/>
          <ac:spMkLst>
            <pc:docMk/>
            <pc:sldMk cId="825109372" sldId="435"/>
            <ac:spMk id="5" creationId="{956A1848-6516-4BA4-A57F-4CE0D89940ED}"/>
          </ac:spMkLst>
        </pc:spChg>
        <pc:picChg chg="del">
          <ac:chgData name="Jaques, Hilary" userId="60e07e59-4edc-45ee-8918-2d1f5d4338f7" providerId="ADAL" clId="{1D81928F-16D7-4739-8EC5-2DAADAC7519E}" dt="2021-07-15T14:45:00.019" v="130" actId="478"/>
          <ac:picMkLst>
            <pc:docMk/>
            <pc:sldMk cId="825109372" sldId="435"/>
            <ac:picMk id="2" creationId="{751B27C3-6CAB-4D88-94F5-6CCE17554D20}"/>
          </ac:picMkLst>
        </pc:picChg>
      </pc:sldChg>
      <pc:sldChg chg="delSp mod delAnim modNotesTx">
        <pc:chgData name="Jaques, Hilary" userId="60e07e59-4edc-45ee-8918-2d1f5d4338f7" providerId="ADAL" clId="{1D81928F-16D7-4739-8EC5-2DAADAC7519E}" dt="2021-07-15T15:24:28.084" v="255" actId="20577"/>
        <pc:sldMkLst>
          <pc:docMk/>
          <pc:sldMk cId="564495626" sldId="436"/>
        </pc:sldMkLst>
        <pc:spChg chg="del">
          <ac:chgData name="Jaques, Hilary" userId="60e07e59-4edc-45ee-8918-2d1f5d4338f7" providerId="ADAL" clId="{1D81928F-16D7-4739-8EC5-2DAADAC7519E}" dt="2021-07-15T14:44:55.574" v="127" actId="478"/>
          <ac:spMkLst>
            <pc:docMk/>
            <pc:sldMk cId="564495626" sldId="436"/>
            <ac:spMk id="5" creationId="{A9A0CB4C-D2E2-4F65-9B4C-F2DE528677A2}"/>
          </ac:spMkLst>
        </pc:spChg>
        <pc:picChg chg="del">
          <ac:chgData name="Jaques, Hilary" userId="60e07e59-4edc-45ee-8918-2d1f5d4338f7" providerId="ADAL" clId="{1D81928F-16D7-4739-8EC5-2DAADAC7519E}" dt="2021-07-15T14:44:56.466" v="128" actId="478"/>
          <ac:picMkLst>
            <pc:docMk/>
            <pc:sldMk cId="564495626" sldId="436"/>
            <ac:picMk id="2" creationId="{9F96A230-1035-4686-86F9-68188C21D823}"/>
          </ac:picMkLst>
        </pc:picChg>
      </pc:sldChg>
      <pc:sldChg chg="delSp mod delAnim">
        <pc:chgData name="Jaques, Hilary" userId="60e07e59-4edc-45ee-8918-2d1f5d4338f7" providerId="ADAL" clId="{1D81928F-16D7-4739-8EC5-2DAADAC7519E}" dt="2021-07-15T14:45:18.025" v="141" actId="478"/>
        <pc:sldMkLst>
          <pc:docMk/>
          <pc:sldMk cId="3567529665" sldId="437"/>
        </pc:sldMkLst>
        <pc:spChg chg="del">
          <ac:chgData name="Jaques, Hilary" userId="60e07e59-4edc-45ee-8918-2d1f5d4338f7" providerId="ADAL" clId="{1D81928F-16D7-4739-8EC5-2DAADAC7519E}" dt="2021-07-15T14:45:16.868" v="140" actId="478"/>
          <ac:spMkLst>
            <pc:docMk/>
            <pc:sldMk cId="3567529665" sldId="437"/>
            <ac:spMk id="5" creationId="{7967DB5C-D64C-4526-A388-E66CB019DC43}"/>
          </ac:spMkLst>
        </pc:spChg>
        <pc:picChg chg="del">
          <ac:chgData name="Jaques, Hilary" userId="60e07e59-4edc-45ee-8918-2d1f5d4338f7" providerId="ADAL" clId="{1D81928F-16D7-4739-8EC5-2DAADAC7519E}" dt="2021-07-15T14:45:18.025" v="141" actId="478"/>
          <ac:picMkLst>
            <pc:docMk/>
            <pc:sldMk cId="3567529665" sldId="437"/>
            <ac:picMk id="2" creationId="{30BBFE75-59A5-4BA9-B0CC-B7DD43842590}"/>
          </ac:picMkLst>
        </pc:picChg>
      </pc:sldChg>
      <pc:sldChg chg="delSp mod delAnim">
        <pc:chgData name="Jaques, Hilary" userId="60e07e59-4edc-45ee-8918-2d1f5d4338f7" providerId="ADAL" clId="{1D81928F-16D7-4739-8EC5-2DAADAC7519E}" dt="2021-07-15T14:45:14.676" v="139" actId="478"/>
        <pc:sldMkLst>
          <pc:docMk/>
          <pc:sldMk cId="1423285643" sldId="438"/>
        </pc:sldMkLst>
        <pc:spChg chg="del">
          <ac:chgData name="Jaques, Hilary" userId="60e07e59-4edc-45ee-8918-2d1f5d4338f7" providerId="ADAL" clId="{1D81928F-16D7-4739-8EC5-2DAADAC7519E}" dt="2021-07-15T14:45:12.734" v="138" actId="478"/>
          <ac:spMkLst>
            <pc:docMk/>
            <pc:sldMk cId="1423285643" sldId="438"/>
            <ac:spMk id="5" creationId="{02963895-93D3-46A6-B9A5-F6B1E555963D}"/>
          </ac:spMkLst>
        </pc:spChg>
        <pc:picChg chg="del">
          <ac:chgData name="Jaques, Hilary" userId="60e07e59-4edc-45ee-8918-2d1f5d4338f7" providerId="ADAL" clId="{1D81928F-16D7-4739-8EC5-2DAADAC7519E}" dt="2021-07-15T14:45:14.676" v="139" actId="478"/>
          <ac:picMkLst>
            <pc:docMk/>
            <pc:sldMk cId="1423285643" sldId="438"/>
            <ac:picMk id="6" creationId="{17949FC2-6B04-4F69-AEB4-1C0A28D82231}"/>
          </ac:picMkLst>
        </pc:picChg>
      </pc:sldChg>
      <pc:sldChg chg="delSp mod delAnim modAnim modNotesTx">
        <pc:chgData name="Jaques, Hilary" userId="60e07e59-4edc-45ee-8918-2d1f5d4338f7" providerId="ADAL" clId="{1D81928F-16D7-4739-8EC5-2DAADAC7519E}" dt="2021-07-15T15:19:55.132" v="145" actId="6549"/>
        <pc:sldMkLst>
          <pc:docMk/>
          <pc:sldMk cId="2872966042" sldId="442"/>
        </pc:sldMkLst>
        <pc:spChg chg="del">
          <ac:chgData name="Jaques, Hilary" userId="60e07e59-4edc-45ee-8918-2d1f5d4338f7" providerId="ADAL" clId="{1D81928F-16D7-4739-8EC5-2DAADAC7519E}" dt="2021-07-15T14:40:15.554" v="21" actId="478"/>
          <ac:spMkLst>
            <pc:docMk/>
            <pc:sldMk cId="2872966042" sldId="442"/>
            <ac:spMk id="7" creationId="{7EF5E4A5-9BE8-4312-81DD-0B1138586913}"/>
          </ac:spMkLst>
        </pc:spChg>
        <pc:picChg chg="del">
          <ac:chgData name="Jaques, Hilary" userId="60e07e59-4edc-45ee-8918-2d1f5d4338f7" providerId="ADAL" clId="{1D81928F-16D7-4739-8EC5-2DAADAC7519E}" dt="2021-07-15T14:40:16.226" v="22" actId="478"/>
          <ac:picMkLst>
            <pc:docMk/>
            <pc:sldMk cId="2872966042" sldId="442"/>
            <ac:picMk id="6" creationId="{49C6E8BF-F824-41B8-BB5B-D176A5E2A064}"/>
          </ac:picMkLst>
        </pc:picChg>
      </pc:sldChg>
      <pc:sldChg chg="delSp mod delAnim modAnim modNotesTx">
        <pc:chgData name="Jaques, Hilary" userId="60e07e59-4edc-45ee-8918-2d1f5d4338f7" providerId="ADAL" clId="{1D81928F-16D7-4739-8EC5-2DAADAC7519E}" dt="2021-07-15T15:21:05.084" v="162" actId="20577"/>
        <pc:sldMkLst>
          <pc:docMk/>
          <pc:sldMk cId="1972636725" sldId="443"/>
        </pc:sldMkLst>
        <pc:spChg chg="del">
          <ac:chgData name="Jaques, Hilary" userId="60e07e59-4edc-45ee-8918-2d1f5d4338f7" providerId="ADAL" clId="{1D81928F-16D7-4739-8EC5-2DAADAC7519E}" dt="2021-07-15T14:40:24.754" v="27" actId="478"/>
          <ac:spMkLst>
            <pc:docMk/>
            <pc:sldMk cId="1972636725" sldId="443"/>
            <ac:spMk id="6" creationId="{DB6F0A80-8F18-4C35-AA80-EAF7B3D5091A}"/>
          </ac:spMkLst>
        </pc:spChg>
        <pc:picChg chg="del">
          <ac:chgData name="Jaques, Hilary" userId="60e07e59-4edc-45ee-8918-2d1f5d4338f7" providerId="ADAL" clId="{1D81928F-16D7-4739-8EC5-2DAADAC7519E}" dt="2021-07-15T14:40:25.811" v="28" actId="478"/>
          <ac:picMkLst>
            <pc:docMk/>
            <pc:sldMk cId="1972636725" sldId="443"/>
            <ac:picMk id="5" creationId="{E609E592-0564-4F65-AE95-242ED9763549}"/>
          </ac:picMkLst>
        </pc:picChg>
      </pc:sldChg>
      <pc:sldChg chg="delSp mod delAnim modAnim modNotesTx">
        <pc:chgData name="Jaques, Hilary" userId="60e07e59-4edc-45ee-8918-2d1f5d4338f7" providerId="ADAL" clId="{1D81928F-16D7-4739-8EC5-2DAADAC7519E}" dt="2021-07-15T15:20:33.067" v="155" actId="12"/>
        <pc:sldMkLst>
          <pc:docMk/>
          <pc:sldMk cId="2422408748" sldId="444"/>
        </pc:sldMkLst>
        <pc:spChg chg="del">
          <ac:chgData name="Jaques, Hilary" userId="60e07e59-4edc-45ee-8918-2d1f5d4338f7" providerId="ADAL" clId="{1D81928F-16D7-4739-8EC5-2DAADAC7519E}" dt="2021-07-15T14:40:21.537" v="25" actId="478"/>
          <ac:spMkLst>
            <pc:docMk/>
            <pc:sldMk cId="2422408748" sldId="444"/>
            <ac:spMk id="7" creationId="{02223329-B43B-4E08-8C4B-A57DE4138D97}"/>
          </ac:spMkLst>
        </pc:spChg>
        <pc:picChg chg="del">
          <ac:chgData name="Jaques, Hilary" userId="60e07e59-4edc-45ee-8918-2d1f5d4338f7" providerId="ADAL" clId="{1D81928F-16D7-4739-8EC5-2DAADAC7519E}" dt="2021-07-15T14:40:22.708" v="26" actId="478"/>
          <ac:picMkLst>
            <pc:docMk/>
            <pc:sldMk cId="2422408748" sldId="444"/>
            <ac:picMk id="6" creationId="{01494697-73A1-4050-80D8-BDAB081A6035}"/>
          </ac:picMkLst>
        </pc:picChg>
      </pc:sldChg>
      <pc:sldChg chg="delSp modSp mod delAnim modAnim modNotesTx">
        <pc:chgData name="Jaques, Hilary" userId="60e07e59-4edc-45ee-8918-2d1f5d4338f7" providerId="ADAL" clId="{1D81928F-16D7-4739-8EC5-2DAADAC7519E}" dt="2021-07-15T15:22:45.496" v="213" actId="1076"/>
        <pc:sldMkLst>
          <pc:docMk/>
          <pc:sldMk cId="3343123513" sldId="450"/>
        </pc:sldMkLst>
        <pc:spChg chg="del">
          <ac:chgData name="Jaques, Hilary" userId="60e07e59-4edc-45ee-8918-2d1f5d4338f7" providerId="ADAL" clId="{1D81928F-16D7-4739-8EC5-2DAADAC7519E}" dt="2021-07-15T14:40:45.680" v="37" actId="478"/>
          <ac:spMkLst>
            <pc:docMk/>
            <pc:sldMk cId="3343123513" sldId="450"/>
            <ac:spMk id="7" creationId="{6CC062A4-2CF3-4939-ADAC-6BE62AA5771E}"/>
          </ac:spMkLst>
        </pc:spChg>
        <pc:picChg chg="del">
          <ac:chgData name="Jaques, Hilary" userId="60e07e59-4edc-45ee-8918-2d1f5d4338f7" providerId="ADAL" clId="{1D81928F-16D7-4739-8EC5-2DAADAC7519E}" dt="2021-07-15T14:40:46.933" v="38" actId="478"/>
          <ac:picMkLst>
            <pc:docMk/>
            <pc:sldMk cId="3343123513" sldId="450"/>
            <ac:picMk id="3" creationId="{4EF5CC45-9ED8-44E7-BF64-C5216CC5C851}"/>
          </ac:picMkLst>
        </pc:picChg>
        <pc:picChg chg="mod">
          <ac:chgData name="Jaques, Hilary" userId="60e07e59-4edc-45ee-8918-2d1f5d4338f7" providerId="ADAL" clId="{1D81928F-16D7-4739-8EC5-2DAADAC7519E}" dt="2021-07-15T15:22:45.496" v="213" actId="1076"/>
          <ac:picMkLst>
            <pc:docMk/>
            <pc:sldMk cId="3343123513" sldId="450"/>
            <ac:picMk id="6" creationId="{3CCE6620-5EA1-4BB3-960B-379A26D17D2A}"/>
          </ac:picMkLst>
        </pc:picChg>
        <pc:picChg chg="del">
          <ac:chgData name="Jaques, Hilary" userId="60e07e59-4edc-45ee-8918-2d1f5d4338f7" providerId="ADAL" clId="{1D81928F-16D7-4739-8EC5-2DAADAC7519E}" dt="2021-07-15T14:44:04.852" v="105" actId="478"/>
          <ac:picMkLst>
            <pc:docMk/>
            <pc:sldMk cId="3343123513" sldId="450"/>
            <ac:picMk id="8" creationId="{9150E42E-AA49-459C-8260-270280B1F46A}"/>
          </ac:picMkLst>
        </pc:picChg>
        <pc:picChg chg="del">
          <ac:chgData name="Jaques, Hilary" userId="60e07e59-4edc-45ee-8918-2d1f5d4338f7" providerId="ADAL" clId="{1D81928F-16D7-4739-8EC5-2DAADAC7519E}" dt="2021-07-15T14:44:05.346" v="106" actId="478"/>
          <ac:picMkLst>
            <pc:docMk/>
            <pc:sldMk cId="3343123513" sldId="450"/>
            <ac:picMk id="12" creationId="{ABE5472A-AA89-4871-915F-138A826C4C68}"/>
          </ac:picMkLst>
        </pc:picChg>
        <pc:picChg chg="del">
          <ac:chgData name="Jaques, Hilary" userId="60e07e59-4edc-45ee-8918-2d1f5d4338f7" providerId="ADAL" clId="{1D81928F-16D7-4739-8EC5-2DAADAC7519E}" dt="2021-07-15T14:44:06.130" v="107" actId="478"/>
          <ac:picMkLst>
            <pc:docMk/>
            <pc:sldMk cId="3343123513" sldId="450"/>
            <ac:picMk id="15" creationId="{C32E7BD8-A1DC-4704-B2AE-59568655BD27}"/>
          </ac:picMkLst>
        </pc:picChg>
      </pc:sldChg>
      <pc:sldChg chg="delSp mod delAnim modAnim modNotesTx">
        <pc:chgData name="Jaques, Hilary" userId="60e07e59-4edc-45ee-8918-2d1f5d4338f7" providerId="ADAL" clId="{1D81928F-16D7-4739-8EC5-2DAADAC7519E}" dt="2021-07-15T15:21:52.021" v="186" actId="20577"/>
        <pc:sldMkLst>
          <pc:docMk/>
          <pc:sldMk cId="376052155" sldId="451"/>
        </pc:sldMkLst>
        <pc:spChg chg="del">
          <ac:chgData name="Jaques, Hilary" userId="60e07e59-4edc-45ee-8918-2d1f5d4338f7" providerId="ADAL" clId="{1D81928F-16D7-4739-8EC5-2DAADAC7519E}" dt="2021-07-15T14:40:40.257" v="35" actId="478"/>
          <ac:spMkLst>
            <pc:docMk/>
            <pc:sldMk cId="376052155" sldId="451"/>
            <ac:spMk id="6" creationId="{0DFBD0CB-2E6A-41EC-8279-2DF5B9B61A64}"/>
          </ac:spMkLst>
        </pc:spChg>
        <pc:picChg chg="del">
          <ac:chgData name="Jaques, Hilary" userId="60e07e59-4edc-45ee-8918-2d1f5d4338f7" providerId="ADAL" clId="{1D81928F-16D7-4739-8EC5-2DAADAC7519E}" dt="2021-07-15T14:40:41.247" v="36" actId="478"/>
          <ac:picMkLst>
            <pc:docMk/>
            <pc:sldMk cId="376052155" sldId="451"/>
            <ac:picMk id="2" creationId="{5D71C2D0-0F0D-48D7-ACD2-3BE13C67059A}"/>
          </ac:picMkLst>
        </pc:picChg>
      </pc:sldChg>
      <pc:sldChg chg="delSp mod delAnim modAnim modNotesTx">
        <pc:chgData name="Jaques, Hilary" userId="60e07e59-4edc-45ee-8918-2d1f5d4338f7" providerId="ADAL" clId="{1D81928F-16D7-4739-8EC5-2DAADAC7519E}" dt="2021-07-15T15:21:41.575" v="183" actId="20577"/>
        <pc:sldMkLst>
          <pc:docMk/>
          <pc:sldMk cId="2616487970" sldId="453"/>
        </pc:sldMkLst>
        <pc:spChg chg="del">
          <ac:chgData name="Jaques, Hilary" userId="60e07e59-4edc-45ee-8918-2d1f5d4338f7" providerId="ADAL" clId="{1D81928F-16D7-4739-8EC5-2DAADAC7519E}" dt="2021-07-15T14:40:37.287" v="33" actId="478"/>
          <ac:spMkLst>
            <pc:docMk/>
            <pc:sldMk cId="2616487970" sldId="453"/>
            <ac:spMk id="6" creationId="{61C4C953-0C02-414E-AFB9-C224F20814E0}"/>
          </ac:spMkLst>
        </pc:spChg>
        <pc:picChg chg="del">
          <ac:chgData name="Jaques, Hilary" userId="60e07e59-4edc-45ee-8918-2d1f5d4338f7" providerId="ADAL" clId="{1D81928F-16D7-4739-8EC5-2DAADAC7519E}" dt="2021-07-15T14:40:38.208" v="34" actId="478"/>
          <ac:picMkLst>
            <pc:docMk/>
            <pc:sldMk cId="2616487970" sldId="453"/>
            <ac:picMk id="2" creationId="{ED70CFDB-359E-4841-9173-E9F0ADDA344E}"/>
          </ac:picMkLst>
        </pc:picChg>
      </pc:sldChg>
      <pc:sldChg chg="delSp mod delAnim modAnim">
        <pc:chgData name="Jaques, Hilary" userId="60e07e59-4edc-45ee-8918-2d1f5d4338f7" providerId="ADAL" clId="{1D81928F-16D7-4739-8EC5-2DAADAC7519E}" dt="2021-07-15T14:43:58.548" v="103"/>
        <pc:sldMkLst>
          <pc:docMk/>
          <pc:sldMk cId="945902260" sldId="461"/>
        </pc:sldMkLst>
        <pc:spChg chg="del">
          <ac:chgData name="Jaques, Hilary" userId="60e07e59-4edc-45ee-8918-2d1f5d4338f7" providerId="ADAL" clId="{1D81928F-16D7-4739-8EC5-2DAADAC7519E}" dt="2021-07-15T14:41:07.211" v="45" actId="478"/>
          <ac:spMkLst>
            <pc:docMk/>
            <pc:sldMk cId="945902260" sldId="461"/>
            <ac:spMk id="10" creationId="{B84E40EB-C4E5-4231-B55E-F2BB6DB057B8}"/>
          </ac:spMkLst>
        </pc:spChg>
        <pc:picChg chg="del">
          <ac:chgData name="Jaques, Hilary" userId="60e07e59-4edc-45ee-8918-2d1f5d4338f7" providerId="ADAL" clId="{1D81928F-16D7-4739-8EC5-2DAADAC7519E}" dt="2021-07-15T14:41:08.045" v="46" actId="478"/>
          <ac:picMkLst>
            <pc:docMk/>
            <pc:sldMk cId="945902260" sldId="461"/>
            <ac:picMk id="25" creationId="{85AD5B43-DCAF-4151-9A90-325FE961258F}"/>
          </ac:picMkLst>
        </pc:picChg>
      </pc:sldChg>
      <pc:sldChg chg="delSp modSp mod delAnim modAnim modNotesTx">
        <pc:chgData name="Jaques, Hilary" userId="60e07e59-4edc-45ee-8918-2d1f5d4338f7" providerId="ADAL" clId="{1D81928F-16D7-4739-8EC5-2DAADAC7519E}" dt="2021-07-15T15:23:49.321" v="242" actId="20577"/>
        <pc:sldMkLst>
          <pc:docMk/>
          <pc:sldMk cId="1717343010" sldId="462"/>
        </pc:sldMkLst>
        <pc:picChg chg="mod">
          <ac:chgData name="Jaques, Hilary" userId="60e07e59-4edc-45ee-8918-2d1f5d4338f7" providerId="ADAL" clId="{1D81928F-16D7-4739-8EC5-2DAADAC7519E}" dt="2021-07-15T14:43:52.783" v="99" actId="1076"/>
          <ac:picMkLst>
            <pc:docMk/>
            <pc:sldMk cId="1717343010" sldId="462"/>
            <ac:picMk id="2" creationId="{4C1DAA5B-EB18-4C61-9988-AFEB37BDE2F5}"/>
          </ac:picMkLst>
        </pc:picChg>
        <pc:picChg chg="del mod">
          <ac:chgData name="Jaques, Hilary" userId="60e07e59-4edc-45ee-8918-2d1f5d4338f7" providerId="ADAL" clId="{1D81928F-16D7-4739-8EC5-2DAADAC7519E}" dt="2021-07-15T14:43:48.359" v="95" actId="478"/>
          <ac:picMkLst>
            <pc:docMk/>
            <pc:sldMk cId="1717343010" sldId="462"/>
            <ac:picMk id="3" creationId="{FA839E8C-77E8-406D-A2E2-4F27ADF59CD7}"/>
          </ac:picMkLst>
        </pc:picChg>
        <pc:picChg chg="del mod">
          <ac:chgData name="Jaques, Hilary" userId="60e07e59-4edc-45ee-8918-2d1f5d4338f7" providerId="ADAL" clId="{1D81928F-16D7-4739-8EC5-2DAADAC7519E}" dt="2021-07-15T14:43:48.831" v="96" actId="478"/>
          <ac:picMkLst>
            <pc:docMk/>
            <pc:sldMk cId="1717343010" sldId="462"/>
            <ac:picMk id="6" creationId="{69E894F3-17F4-4A00-887C-E6A7AD69BD41}"/>
          </ac:picMkLst>
        </pc:picChg>
        <pc:picChg chg="del mod">
          <ac:chgData name="Jaques, Hilary" userId="60e07e59-4edc-45ee-8918-2d1f5d4338f7" providerId="ADAL" clId="{1D81928F-16D7-4739-8EC5-2DAADAC7519E}" dt="2021-07-15T14:43:50.041" v="97" actId="478"/>
          <ac:picMkLst>
            <pc:docMk/>
            <pc:sldMk cId="1717343010" sldId="462"/>
            <ac:picMk id="7" creationId="{5A6AB1F0-1E40-4B2D-B608-5B004C7D5B3D}"/>
          </ac:picMkLst>
        </pc:picChg>
        <pc:picChg chg="del">
          <ac:chgData name="Jaques, Hilary" userId="60e07e59-4edc-45ee-8918-2d1f5d4338f7" providerId="ADAL" clId="{1D81928F-16D7-4739-8EC5-2DAADAC7519E}" dt="2021-07-15T14:41:32.598" v="52" actId="478"/>
          <ac:picMkLst>
            <pc:docMk/>
            <pc:sldMk cId="1717343010" sldId="462"/>
            <ac:picMk id="12" creationId="{F6222F2C-7915-4F95-B557-AE2515846205}"/>
          </ac:picMkLst>
        </pc:picChg>
      </pc:sldChg>
      <pc:sldChg chg="delSp modSp mod delAnim modAnim modNotesTx">
        <pc:chgData name="Jaques, Hilary" userId="60e07e59-4edc-45ee-8918-2d1f5d4338f7" providerId="ADAL" clId="{1D81928F-16D7-4739-8EC5-2DAADAC7519E}" dt="2021-07-15T15:24:01.468" v="245" actId="20577"/>
        <pc:sldMkLst>
          <pc:docMk/>
          <pc:sldMk cId="2340294270" sldId="463"/>
        </pc:sldMkLst>
        <pc:picChg chg="del mod">
          <ac:chgData name="Jaques, Hilary" userId="60e07e59-4edc-45ee-8918-2d1f5d4338f7" providerId="ADAL" clId="{1D81928F-16D7-4739-8EC5-2DAADAC7519E}" dt="2021-07-15T14:43:42.211" v="90" actId="478"/>
          <ac:picMkLst>
            <pc:docMk/>
            <pc:sldMk cId="2340294270" sldId="463"/>
            <ac:picMk id="8" creationId="{1F3E76D5-A2F1-4640-908C-66D662A757C7}"/>
          </ac:picMkLst>
        </pc:picChg>
        <pc:picChg chg="mod">
          <ac:chgData name="Jaques, Hilary" userId="60e07e59-4edc-45ee-8918-2d1f5d4338f7" providerId="ADAL" clId="{1D81928F-16D7-4739-8EC5-2DAADAC7519E}" dt="2021-07-15T14:43:44.382" v="91" actId="1076"/>
          <ac:picMkLst>
            <pc:docMk/>
            <pc:sldMk cId="2340294270" sldId="463"/>
            <ac:picMk id="9" creationId="{8E0E9AC2-E4AA-4C31-A81A-7AEA923BE054}"/>
          </ac:picMkLst>
        </pc:picChg>
        <pc:picChg chg="del mod">
          <ac:chgData name="Jaques, Hilary" userId="60e07e59-4edc-45ee-8918-2d1f5d4338f7" providerId="ADAL" clId="{1D81928F-16D7-4739-8EC5-2DAADAC7519E}" dt="2021-07-15T14:43:41.677" v="89" actId="478"/>
          <ac:picMkLst>
            <pc:docMk/>
            <pc:sldMk cId="2340294270" sldId="463"/>
            <ac:picMk id="10" creationId="{89CEE6D0-C8BC-4232-B6DC-491E1DB54329}"/>
          </ac:picMkLst>
        </pc:picChg>
        <pc:picChg chg="del mod">
          <ac:chgData name="Jaques, Hilary" userId="60e07e59-4edc-45ee-8918-2d1f5d4338f7" providerId="ADAL" clId="{1D81928F-16D7-4739-8EC5-2DAADAC7519E}" dt="2021-07-15T14:42:49.678" v="69" actId="478"/>
          <ac:picMkLst>
            <pc:docMk/>
            <pc:sldMk cId="2340294270" sldId="463"/>
            <ac:picMk id="22" creationId="{D370FA77-7F4D-4455-AE23-2CBE6CE84E6F}"/>
          </ac:picMkLst>
        </pc:picChg>
      </pc:sldChg>
      <pc:sldChg chg="delSp modSp mod delAnim">
        <pc:chgData name="Jaques, Hilary" userId="60e07e59-4edc-45ee-8918-2d1f5d4338f7" providerId="ADAL" clId="{1D81928F-16D7-4739-8EC5-2DAADAC7519E}" dt="2021-07-15T14:44:24.079" v="114" actId="1076"/>
        <pc:sldMkLst>
          <pc:docMk/>
          <pc:sldMk cId="2331009736" sldId="464"/>
        </pc:sldMkLst>
        <pc:picChg chg="mod">
          <ac:chgData name="Jaques, Hilary" userId="60e07e59-4edc-45ee-8918-2d1f5d4338f7" providerId="ADAL" clId="{1D81928F-16D7-4739-8EC5-2DAADAC7519E}" dt="2021-07-15T14:44:24.079" v="114" actId="1076"/>
          <ac:picMkLst>
            <pc:docMk/>
            <pc:sldMk cId="2331009736" sldId="464"/>
            <ac:picMk id="2" creationId="{80B1CFFC-BAD2-4DFA-83D9-6E6857F97859}"/>
          </ac:picMkLst>
        </pc:picChg>
        <pc:picChg chg="del">
          <ac:chgData name="Jaques, Hilary" userId="60e07e59-4edc-45ee-8918-2d1f5d4338f7" providerId="ADAL" clId="{1D81928F-16D7-4739-8EC5-2DAADAC7519E}" dt="2021-07-15T14:44:20.239" v="111" actId="478"/>
          <ac:picMkLst>
            <pc:docMk/>
            <pc:sldMk cId="2331009736" sldId="464"/>
            <ac:picMk id="3" creationId="{B73EAE5C-27C9-47C8-8E66-132E3257FF60}"/>
          </ac:picMkLst>
        </pc:picChg>
        <pc:picChg chg="del">
          <ac:chgData name="Jaques, Hilary" userId="60e07e59-4edc-45ee-8918-2d1f5d4338f7" providerId="ADAL" clId="{1D81928F-16D7-4739-8EC5-2DAADAC7519E}" dt="2021-07-15T14:44:20.933" v="112" actId="478"/>
          <ac:picMkLst>
            <pc:docMk/>
            <pc:sldMk cId="2331009736" sldId="464"/>
            <ac:picMk id="6" creationId="{76B607B7-27A6-4CD0-A360-DBDC57770ACC}"/>
          </ac:picMkLst>
        </pc:picChg>
        <pc:picChg chg="del">
          <ac:chgData name="Jaques, Hilary" userId="60e07e59-4edc-45ee-8918-2d1f5d4338f7" providerId="ADAL" clId="{1D81928F-16D7-4739-8EC5-2DAADAC7519E}" dt="2021-07-15T14:44:21.767" v="113" actId="478"/>
          <ac:picMkLst>
            <pc:docMk/>
            <pc:sldMk cId="2331009736" sldId="464"/>
            <ac:picMk id="8" creationId="{6FF11714-E684-46F8-9CC0-50DE4957658F}"/>
          </ac:picMkLst>
        </pc:picChg>
      </pc:sldChg>
      <pc:sldChg chg="delSp modSp del mod delAnim modAnim">
        <pc:chgData name="Jaques, Hilary" userId="60e07e59-4edc-45ee-8918-2d1f5d4338f7" providerId="ADAL" clId="{1D81928F-16D7-4739-8EC5-2DAADAC7519E}" dt="2021-07-15T15:24:05.145" v="246" actId="47"/>
        <pc:sldMkLst>
          <pc:docMk/>
          <pc:sldMk cId="954905359" sldId="472"/>
        </pc:sldMkLst>
        <pc:picChg chg="del">
          <ac:chgData name="Jaques, Hilary" userId="60e07e59-4edc-45ee-8918-2d1f5d4338f7" providerId="ADAL" clId="{1D81928F-16D7-4739-8EC5-2DAADAC7519E}" dt="2021-07-15T14:43:21.320" v="80" actId="478"/>
          <ac:picMkLst>
            <pc:docMk/>
            <pc:sldMk cId="954905359" sldId="472"/>
            <ac:picMk id="6" creationId="{875C4071-6798-4A8B-95F5-5F91231B735B}"/>
          </ac:picMkLst>
        </pc:picChg>
        <pc:picChg chg="del mod">
          <ac:chgData name="Jaques, Hilary" userId="60e07e59-4edc-45ee-8918-2d1f5d4338f7" providerId="ADAL" clId="{1D81928F-16D7-4739-8EC5-2DAADAC7519E}" dt="2021-07-15T14:43:33.350" v="85" actId="478"/>
          <ac:picMkLst>
            <pc:docMk/>
            <pc:sldMk cId="954905359" sldId="472"/>
            <ac:picMk id="7" creationId="{370B6929-A540-4C17-B166-592897CEF01C}"/>
          </ac:picMkLst>
        </pc:picChg>
        <pc:picChg chg="del mod">
          <ac:chgData name="Jaques, Hilary" userId="60e07e59-4edc-45ee-8918-2d1f5d4338f7" providerId="ADAL" clId="{1D81928F-16D7-4739-8EC5-2DAADAC7519E}" dt="2021-07-15T14:43:32.629" v="84" actId="478"/>
          <ac:picMkLst>
            <pc:docMk/>
            <pc:sldMk cId="954905359" sldId="472"/>
            <ac:picMk id="11" creationId="{05BA8761-3970-4F05-916F-59646C3BC0F4}"/>
          </ac:picMkLst>
        </pc:picChg>
        <pc:picChg chg="mod">
          <ac:chgData name="Jaques, Hilary" userId="60e07e59-4edc-45ee-8918-2d1f5d4338f7" providerId="ADAL" clId="{1D81928F-16D7-4739-8EC5-2DAADAC7519E}" dt="2021-07-15T14:43:37.375" v="86" actId="1076"/>
          <ac:picMkLst>
            <pc:docMk/>
            <pc:sldMk cId="954905359" sldId="472"/>
            <ac:picMk id="12" creationId="{69DB446F-3DAE-4500-965E-D7F847E31544}"/>
          </ac:picMkLst>
        </pc:picChg>
      </pc:sldChg>
      <pc:sldChg chg="delSp modSp mod delAnim modAnim modNotesTx">
        <pc:chgData name="Jaques, Hilary" userId="60e07e59-4edc-45ee-8918-2d1f5d4338f7" providerId="ADAL" clId="{1D81928F-16D7-4739-8EC5-2DAADAC7519E}" dt="2021-07-15T15:24:13.022" v="249" actId="6549"/>
        <pc:sldMkLst>
          <pc:docMk/>
          <pc:sldMk cId="890613306" sldId="473"/>
        </pc:sldMkLst>
        <pc:picChg chg="del">
          <ac:chgData name="Jaques, Hilary" userId="60e07e59-4edc-45ee-8918-2d1f5d4338f7" providerId="ADAL" clId="{1D81928F-16D7-4739-8EC5-2DAADAC7519E}" dt="2021-07-15T14:44:32.206" v="117" actId="478"/>
          <ac:picMkLst>
            <pc:docMk/>
            <pc:sldMk cId="890613306" sldId="473"/>
            <ac:picMk id="6" creationId="{1F804D07-E045-414A-9BDD-A7A7305EACF2}"/>
          </ac:picMkLst>
        </pc:picChg>
        <pc:picChg chg="del">
          <ac:chgData name="Jaques, Hilary" userId="60e07e59-4edc-45ee-8918-2d1f5d4338f7" providerId="ADAL" clId="{1D81928F-16D7-4739-8EC5-2DAADAC7519E}" dt="2021-07-15T14:44:32.768" v="118" actId="478"/>
          <ac:picMkLst>
            <pc:docMk/>
            <pc:sldMk cId="890613306" sldId="473"/>
            <ac:picMk id="7" creationId="{A12E85D1-3C31-444C-8318-F065F42D3049}"/>
          </ac:picMkLst>
        </pc:picChg>
        <pc:picChg chg="mod">
          <ac:chgData name="Jaques, Hilary" userId="60e07e59-4edc-45ee-8918-2d1f5d4338f7" providerId="ADAL" clId="{1D81928F-16D7-4739-8EC5-2DAADAC7519E}" dt="2021-07-15T14:44:39.591" v="122" actId="1076"/>
          <ac:picMkLst>
            <pc:docMk/>
            <pc:sldMk cId="890613306" sldId="473"/>
            <ac:picMk id="8" creationId="{D9500639-B222-4A6C-BA44-91EDE2278B29}"/>
          </ac:picMkLst>
        </pc:picChg>
        <pc:picChg chg="del">
          <ac:chgData name="Jaques, Hilary" userId="60e07e59-4edc-45ee-8918-2d1f5d4338f7" providerId="ADAL" clId="{1D81928F-16D7-4739-8EC5-2DAADAC7519E}" dt="2021-07-15T14:44:35.830" v="121" actId="478"/>
          <ac:picMkLst>
            <pc:docMk/>
            <pc:sldMk cId="890613306" sldId="473"/>
            <ac:picMk id="11" creationId="{24024F11-A52D-4A71-8481-2BEFC14C06D6}"/>
          </ac:picMkLst>
        </pc:picChg>
      </pc:sldChg>
      <pc:sldChg chg="delSp mod delAnim modAnim">
        <pc:chgData name="Jaques, Hilary" userId="60e07e59-4edc-45ee-8918-2d1f5d4338f7" providerId="ADAL" clId="{1D81928F-16D7-4739-8EC5-2DAADAC7519E}" dt="2021-07-15T14:40:28.692" v="30" actId="478"/>
        <pc:sldMkLst>
          <pc:docMk/>
          <pc:sldMk cId="2602606688" sldId="476"/>
        </pc:sldMkLst>
        <pc:spChg chg="del">
          <ac:chgData name="Jaques, Hilary" userId="60e07e59-4edc-45ee-8918-2d1f5d4338f7" providerId="ADAL" clId="{1D81928F-16D7-4739-8EC5-2DAADAC7519E}" dt="2021-07-15T14:40:27.882" v="29" actId="478"/>
          <ac:spMkLst>
            <pc:docMk/>
            <pc:sldMk cId="2602606688" sldId="476"/>
            <ac:spMk id="9" creationId="{EF6764DE-A1F2-48B0-B791-A9B2825A7D16}"/>
          </ac:spMkLst>
        </pc:spChg>
        <pc:picChg chg="del">
          <ac:chgData name="Jaques, Hilary" userId="60e07e59-4edc-45ee-8918-2d1f5d4338f7" providerId="ADAL" clId="{1D81928F-16D7-4739-8EC5-2DAADAC7519E}" dt="2021-07-15T14:40:28.692" v="30" actId="478"/>
          <ac:picMkLst>
            <pc:docMk/>
            <pc:sldMk cId="2602606688" sldId="476"/>
            <ac:picMk id="8" creationId="{2AB48D00-77A0-4525-94BA-9591DD6AE629}"/>
          </ac:picMkLst>
        </pc:picChg>
      </pc:sldChg>
      <pc:sldChg chg="delSp mod delAnim">
        <pc:chgData name="Jaques, Hilary" userId="60e07e59-4edc-45ee-8918-2d1f5d4338f7" providerId="ADAL" clId="{1D81928F-16D7-4739-8EC5-2DAADAC7519E}" dt="2021-07-15T14:41:04.111" v="44" actId="478"/>
        <pc:sldMkLst>
          <pc:docMk/>
          <pc:sldMk cId="3308059262" sldId="477"/>
        </pc:sldMkLst>
        <pc:spChg chg="del">
          <ac:chgData name="Jaques, Hilary" userId="60e07e59-4edc-45ee-8918-2d1f5d4338f7" providerId="ADAL" clId="{1D81928F-16D7-4739-8EC5-2DAADAC7519E}" dt="2021-07-15T14:41:03.312" v="43" actId="478"/>
          <ac:spMkLst>
            <pc:docMk/>
            <pc:sldMk cId="3308059262" sldId="477"/>
            <ac:spMk id="8" creationId="{36182389-3541-4103-A144-F461B62702F9}"/>
          </ac:spMkLst>
        </pc:spChg>
        <pc:picChg chg="del">
          <ac:chgData name="Jaques, Hilary" userId="60e07e59-4edc-45ee-8918-2d1f5d4338f7" providerId="ADAL" clId="{1D81928F-16D7-4739-8EC5-2DAADAC7519E}" dt="2021-07-15T14:41:04.111" v="44" actId="478"/>
          <ac:picMkLst>
            <pc:docMk/>
            <pc:sldMk cId="3308059262" sldId="477"/>
            <ac:picMk id="7" creationId="{720AA753-A006-4F84-8473-34FB807231D3}"/>
          </ac:picMkLst>
        </pc:picChg>
      </pc:sldChg>
    </pc:docChg>
  </pc:docChgLst>
  <pc:docChgLst>
    <pc:chgData name="Sarah Harris" userId="85223063-cc87-4459-af53-98624a9d45f6" providerId="ADAL" clId="{7125E995-AACC-467D-8232-F85C9652EF37}"/>
    <pc:docChg chg="undo custSel addSld delSld modSld sldOrd">
      <pc:chgData name="Sarah Harris" userId="85223063-cc87-4459-af53-98624a9d45f6" providerId="ADAL" clId="{7125E995-AACC-467D-8232-F85C9652EF37}" dt="2021-06-07T13:03:57.144" v="5224" actId="1076"/>
      <pc:docMkLst>
        <pc:docMk/>
      </pc:docMkLst>
      <pc:sldChg chg="modNotesTx">
        <pc:chgData name="Sarah Harris" userId="85223063-cc87-4459-af53-98624a9d45f6" providerId="ADAL" clId="{7125E995-AACC-467D-8232-F85C9652EF37}" dt="2021-05-26T10:14:13.845" v="946" actId="20577"/>
        <pc:sldMkLst>
          <pc:docMk/>
          <pc:sldMk cId="3675316296" sldId="269"/>
        </pc:sldMkLst>
      </pc:sldChg>
      <pc:sldChg chg="modSp mod modAnim modNotesTx">
        <pc:chgData name="Sarah Harris" userId="85223063-cc87-4459-af53-98624a9d45f6" providerId="ADAL" clId="{7125E995-AACC-467D-8232-F85C9652EF37}" dt="2021-06-07T12:57:26.579" v="5214"/>
        <pc:sldMkLst>
          <pc:docMk/>
          <pc:sldMk cId="1142725650" sldId="424"/>
        </pc:sldMkLst>
        <pc:picChg chg="mod">
          <ac:chgData name="Sarah Harris" userId="85223063-cc87-4459-af53-98624a9d45f6" providerId="ADAL" clId="{7125E995-AACC-467D-8232-F85C9652EF37}" dt="2021-06-07T12:50:01.906" v="5160" actId="1076"/>
          <ac:picMkLst>
            <pc:docMk/>
            <pc:sldMk cId="1142725650" sldId="424"/>
            <ac:picMk id="6" creationId="{4D97B457-AD02-4DB4-93B5-779DD1EFB3FD}"/>
          </ac:picMkLst>
        </pc:picChg>
      </pc:sldChg>
      <pc:sldChg chg="modNotesTx">
        <pc:chgData name="Sarah Harris" userId="85223063-cc87-4459-af53-98624a9d45f6" providerId="ADAL" clId="{7125E995-AACC-467D-8232-F85C9652EF37}" dt="2021-05-26T09:57:06.391" v="593" actId="20577"/>
        <pc:sldMkLst>
          <pc:docMk/>
          <pc:sldMk cId="1760796041" sldId="425"/>
        </pc:sldMkLst>
      </pc:sldChg>
      <pc:sldChg chg="modSp mod addCm delCm modCm modNotesTx">
        <pc:chgData name="Sarah Harris" userId="85223063-cc87-4459-af53-98624a9d45f6" providerId="ADAL" clId="{7125E995-AACC-467D-8232-F85C9652EF37}" dt="2021-05-26T13:15:18.267" v="1634" actId="20577"/>
        <pc:sldMkLst>
          <pc:docMk/>
          <pc:sldMk cId="3203507067" sldId="426"/>
        </pc:sldMkLst>
        <pc:spChg chg="mod">
          <ac:chgData name="Sarah Harris" userId="85223063-cc87-4459-af53-98624a9d45f6" providerId="ADAL" clId="{7125E995-AACC-467D-8232-F85C9652EF37}" dt="2021-05-26T13:14:27.769" v="1578" actId="6549"/>
          <ac:spMkLst>
            <pc:docMk/>
            <pc:sldMk cId="3203507067" sldId="426"/>
            <ac:spMk id="6" creationId="{AFC57FB4-E4E8-4DD3-9167-E83CF0FDE10A}"/>
          </ac:spMkLst>
        </pc:spChg>
      </pc:sldChg>
      <pc:sldChg chg="modNotesTx">
        <pc:chgData name="Sarah Harris" userId="85223063-cc87-4459-af53-98624a9d45f6" providerId="ADAL" clId="{7125E995-AACC-467D-8232-F85C9652EF37}" dt="2021-05-26T10:05:06.408" v="802" actId="20577"/>
        <pc:sldMkLst>
          <pc:docMk/>
          <pc:sldMk cId="1350901775" sldId="428"/>
        </pc:sldMkLst>
      </pc:sldChg>
      <pc:sldChg chg="modNotesTx">
        <pc:chgData name="Sarah Harris" userId="85223063-cc87-4459-af53-98624a9d45f6" providerId="ADAL" clId="{7125E995-AACC-467D-8232-F85C9652EF37}" dt="2021-05-26T10:13:16.044" v="840" actId="6549"/>
        <pc:sldMkLst>
          <pc:docMk/>
          <pc:sldMk cId="1423285643" sldId="438"/>
        </pc:sldMkLst>
      </pc:sldChg>
      <pc:sldChg chg="modSp mod modAnim modNotesTx">
        <pc:chgData name="Sarah Harris" userId="85223063-cc87-4459-af53-98624a9d45f6" providerId="ADAL" clId="{7125E995-AACC-467D-8232-F85C9652EF37}" dt="2021-06-07T12:57:23.561" v="5213"/>
        <pc:sldMkLst>
          <pc:docMk/>
          <pc:sldMk cId="2872966042" sldId="442"/>
        </pc:sldMkLst>
        <pc:spChg chg="mod">
          <ac:chgData name="Sarah Harris" userId="85223063-cc87-4459-af53-98624a9d45f6" providerId="ADAL" clId="{7125E995-AACC-467D-8232-F85C9652EF37}" dt="2021-06-07T12:43:19.206" v="5063" actId="1076"/>
          <ac:spMkLst>
            <pc:docMk/>
            <pc:sldMk cId="2872966042" sldId="442"/>
            <ac:spMk id="2" creationId="{7F33DFB1-0706-4DC4-A6DB-59C602E12115}"/>
          </ac:spMkLst>
        </pc:spChg>
        <pc:picChg chg="mod">
          <ac:chgData name="Sarah Harris" userId="85223063-cc87-4459-af53-98624a9d45f6" providerId="ADAL" clId="{7125E995-AACC-467D-8232-F85C9652EF37}" dt="2021-06-07T12:49:54.960" v="5159" actId="1076"/>
          <ac:picMkLst>
            <pc:docMk/>
            <pc:sldMk cId="2872966042" sldId="442"/>
            <ac:picMk id="6" creationId="{49C6E8BF-F824-41B8-BB5B-D176A5E2A064}"/>
          </ac:picMkLst>
        </pc:picChg>
      </pc:sldChg>
      <pc:sldChg chg="modAnim modNotesTx">
        <pc:chgData name="Sarah Harris" userId="85223063-cc87-4459-af53-98624a9d45f6" providerId="ADAL" clId="{7125E995-AACC-467D-8232-F85C9652EF37}" dt="2021-06-07T12:57:35.729" v="5216"/>
        <pc:sldMkLst>
          <pc:docMk/>
          <pc:sldMk cId="1972636725" sldId="443"/>
        </pc:sldMkLst>
      </pc:sldChg>
      <pc:sldChg chg="modSp mod modAnim modNotesTx">
        <pc:chgData name="Sarah Harris" userId="85223063-cc87-4459-af53-98624a9d45f6" providerId="ADAL" clId="{7125E995-AACC-467D-8232-F85C9652EF37}" dt="2021-06-07T12:57:31.071" v="5215"/>
        <pc:sldMkLst>
          <pc:docMk/>
          <pc:sldMk cId="2422408748" sldId="444"/>
        </pc:sldMkLst>
        <pc:picChg chg="mod">
          <ac:chgData name="Sarah Harris" userId="85223063-cc87-4459-af53-98624a9d45f6" providerId="ADAL" clId="{7125E995-AACC-467D-8232-F85C9652EF37}" dt="2021-06-07T12:49:51.398" v="5158" actId="1076"/>
          <ac:picMkLst>
            <pc:docMk/>
            <pc:sldMk cId="2422408748" sldId="444"/>
            <ac:picMk id="5" creationId="{ACCFDC2A-3FBC-44F6-81D8-AC745E239C7A}"/>
          </ac:picMkLst>
        </pc:picChg>
      </pc:sldChg>
      <pc:sldChg chg="delSp mod modNotesTx">
        <pc:chgData name="Sarah Harris" userId="85223063-cc87-4459-af53-98624a9d45f6" providerId="ADAL" clId="{7125E995-AACC-467D-8232-F85C9652EF37}" dt="2021-05-26T11:58:41.288" v="949" actId="478"/>
        <pc:sldMkLst>
          <pc:docMk/>
          <pc:sldMk cId="3343123513" sldId="450"/>
        </pc:sldMkLst>
        <pc:spChg chg="del">
          <ac:chgData name="Sarah Harris" userId="85223063-cc87-4459-af53-98624a9d45f6" providerId="ADAL" clId="{7125E995-AACC-467D-8232-F85C9652EF37}" dt="2021-05-26T11:58:41.288" v="949" actId="478"/>
          <ac:spMkLst>
            <pc:docMk/>
            <pc:sldMk cId="3343123513" sldId="450"/>
            <ac:spMk id="3" creationId="{DA66FE92-5499-4B36-BABF-6C563906BDCD}"/>
          </ac:spMkLst>
        </pc:spChg>
      </pc:sldChg>
      <pc:sldChg chg="modNotesTx">
        <pc:chgData name="Sarah Harris" userId="85223063-cc87-4459-af53-98624a9d45f6" providerId="ADAL" clId="{7125E995-AACC-467D-8232-F85C9652EF37}" dt="2021-05-26T09:57:35.812" v="595" actId="20577"/>
        <pc:sldMkLst>
          <pc:docMk/>
          <pc:sldMk cId="376052155" sldId="451"/>
        </pc:sldMkLst>
      </pc:sldChg>
      <pc:sldChg chg="del">
        <pc:chgData name="Sarah Harris" userId="85223063-cc87-4459-af53-98624a9d45f6" providerId="ADAL" clId="{7125E995-AACC-467D-8232-F85C9652EF37}" dt="2021-05-26T09:59:43.600" v="596" actId="47"/>
        <pc:sldMkLst>
          <pc:docMk/>
          <pc:sldMk cId="1796106921" sldId="452"/>
        </pc:sldMkLst>
      </pc:sldChg>
      <pc:sldChg chg="modNotesTx">
        <pc:chgData name="Sarah Harris" userId="85223063-cc87-4459-af53-98624a9d45f6" providerId="ADAL" clId="{7125E995-AACC-467D-8232-F85C9652EF37}" dt="2021-05-26T09:52:37.382" v="282" actId="20577"/>
        <pc:sldMkLst>
          <pc:docMk/>
          <pc:sldMk cId="2616487970" sldId="453"/>
        </pc:sldMkLst>
      </pc:sldChg>
      <pc:sldChg chg="modSp mod">
        <pc:chgData name="Sarah Harris" userId="85223063-cc87-4459-af53-98624a9d45f6" providerId="ADAL" clId="{7125E995-AACC-467D-8232-F85C9652EF37}" dt="2021-05-26T09:32:14.159" v="1"/>
        <pc:sldMkLst>
          <pc:docMk/>
          <pc:sldMk cId="2400144674" sldId="468"/>
        </pc:sldMkLst>
        <pc:spChg chg="mod">
          <ac:chgData name="Sarah Harris" userId="85223063-cc87-4459-af53-98624a9d45f6" providerId="ADAL" clId="{7125E995-AACC-467D-8232-F85C9652EF37}" dt="2021-05-26T09:32:14.159" v="1"/>
          <ac:spMkLst>
            <pc:docMk/>
            <pc:sldMk cId="2400144674" sldId="468"/>
            <ac:spMk id="9" creationId="{61C5E2D7-EE8A-4A1B-A91A-344E0D7A5EF0}"/>
          </ac:spMkLst>
        </pc:spChg>
      </pc:sldChg>
      <pc:sldChg chg="addSp delSp modSp mod addAnim delAnim modAnim modNotesTx">
        <pc:chgData name="Sarah Harris" userId="85223063-cc87-4459-af53-98624a9d45f6" providerId="ADAL" clId="{7125E995-AACC-467D-8232-F85C9652EF37}" dt="2021-06-07T13:03:57.144" v="5224" actId="1076"/>
        <pc:sldMkLst>
          <pc:docMk/>
          <pc:sldMk cId="789880299" sldId="474"/>
        </pc:sldMkLst>
        <pc:picChg chg="mod">
          <ac:chgData name="Sarah Harris" userId="85223063-cc87-4459-af53-98624a9d45f6" providerId="ADAL" clId="{7125E995-AACC-467D-8232-F85C9652EF37}" dt="2021-06-07T13:03:57.144" v="5224" actId="1076"/>
          <ac:picMkLst>
            <pc:docMk/>
            <pc:sldMk cId="789880299" sldId="474"/>
            <ac:picMk id="7" creationId="{BAB797BA-C64D-4646-B410-72EBD5BA9954}"/>
          </ac:picMkLst>
        </pc:picChg>
        <pc:picChg chg="add del mod">
          <ac:chgData name="Sarah Harris" userId="85223063-cc87-4459-af53-98624a9d45f6" providerId="ADAL" clId="{7125E995-AACC-467D-8232-F85C9652EF37}" dt="2021-06-07T12:53:28.866" v="5193"/>
          <ac:picMkLst>
            <pc:docMk/>
            <pc:sldMk cId="789880299" sldId="474"/>
            <ac:picMk id="9" creationId="{67445B11-A019-4D38-BE3E-547B21E63ED8}"/>
          </ac:picMkLst>
        </pc:picChg>
        <pc:picChg chg="add del mod">
          <ac:chgData name="Sarah Harris" userId="85223063-cc87-4459-af53-98624a9d45f6" providerId="ADAL" clId="{7125E995-AACC-467D-8232-F85C9652EF37}" dt="2021-06-07T12:53:21.218" v="5189"/>
          <ac:picMkLst>
            <pc:docMk/>
            <pc:sldMk cId="789880299" sldId="474"/>
            <ac:picMk id="10" creationId="{C3044F90-C3A8-487F-A2C9-554302C4301F}"/>
          </ac:picMkLst>
        </pc:picChg>
      </pc:sldChg>
      <pc:sldChg chg="modAnim modNotesTx">
        <pc:chgData name="Sarah Harris" userId="85223063-cc87-4459-af53-98624a9d45f6" providerId="ADAL" clId="{7125E995-AACC-467D-8232-F85C9652EF37}" dt="2021-06-07T13:03:32.164" v="5223"/>
        <pc:sldMkLst>
          <pc:docMk/>
          <pc:sldMk cId="1216396237" sldId="475"/>
        </pc:sldMkLst>
      </pc:sldChg>
      <pc:sldChg chg="modNotesTx">
        <pc:chgData name="Sarah Harris" userId="85223063-cc87-4459-af53-98624a9d45f6" providerId="ADAL" clId="{7125E995-AACC-467D-8232-F85C9652EF37}" dt="2021-05-26T11:57:25.248" v="948" actId="6549"/>
        <pc:sldMkLst>
          <pc:docMk/>
          <pc:sldMk cId="2602606688" sldId="476"/>
        </pc:sldMkLst>
      </pc:sldChg>
      <pc:sldChg chg="modNotesTx">
        <pc:chgData name="Sarah Harris" userId="85223063-cc87-4459-af53-98624a9d45f6" providerId="ADAL" clId="{7125E995-AACC-467D-8232-F85C9652EF37}" dt="2021-05-26T10:15:20.108" v="947" actId="6549"/>
        <pc:sldMkLst>
          <pc:docMk/>
          <pc:sldMk cId="2163498993" sldId="480"/>
        </pc:sldMkLst>
      </pc:sldChg>
      <pc:sldChg chg="add del">
        <pc:chgData name="Sarah Harris" userId="85223063-cc87-4459-af53-98624a9d45f6" providerId="ADAL" clId="{7125E995-AACC-467D-8232-F85C9652EF37}" dt="2021-06-07T08:27:00.127" v="2451" actId="47"/>
        <pc:sldMkLst>
          <pc:docMk/>
          <pc:sldMk cId="1084775272" sldId="481"/>
        </pc:sldMkLst>
      </pc:sldChg>
      <pc:sldChg chg="addSp delSp modSp add del mod ord addAnim delAnim modAnim modNotesTx">
        <pc:chgData name="Sarah Harris" userId="85223063-cc87-4459-af53-98624a9d45f6" providerId="ADAL" clId="{7125E995-AACC-467D-8232-F85C9652EF37}" dt="2021-06-07T12:55:43.674" v="5198" actId="47"/>
        <pc:sldMkLst>
          <pc:docMk/>
          <pc:sldMk cId="4169256863" sldId="481"/>
        </pc:sldMkLst>
        <pc:picChg chg="del">
          <ac:chgData name="Sarah Harris" userId="85223063-cc87-4459-af53-98624a9d45f6" providerId="ADAL" clId="{7125E995-AACC-467D-8232-F85C9652EF37}" dt="2021-06-07T12:52:18.724" v="5183" actId="21"/>
          <ac:picMkLst>
            <pc:docMk/>
            <pc:sldMk cId="4169256863" sldId="481"/>
            <ac:picMk id="7" creationId="{3EDF081C-0E39-4E53-A27F-AED0E29C3B4E}"/>
          </ac:picMkLst>
        </pc:picChg>
        <pc:picChg chg="add del mod">
          <ac:chgData name="Sarah Harris" userId="85223063-cc87-4459-af53-98624a9d45f6" providerId="ADAL" clId="{7125E995-AACC-467D-8232-F85C9652EF37}" dt="2021-06-07T12:53:21.650" v="5190" actId="21"/>
          <ac:picMkLst>
            <pc:docMk/>
            <pc:sldMk cId="4169256863" sldId="481"/>
            <ac:picMk id="8" creationId="{87E73638-D4E7-45F0-B716-D6D3AC379BE3}"/>
          </ac:picMkLst>
        </pc:picChg>
        <pc:picChg chg="mod">
          <ac:chgData name="Sarah Harris" userId="85223063-cc87-4459-af53-98624a9d45f6" providerId="ADAL" clId="{7125E995-AACC-467D-8232-F85C9652EF37}" dt="2021-06-07T12:52:15.894" v="5182" actId="1076"/>
          <ac:picMkLst>
            <pc:docMk/>
            <pc:sldMk cId="4169256863" sldId="481"/>
            <ac:picMk id="9" creationId="{0191F7E8-0920-4AF4-BCF6-9A7353110607}"/>
          </ac:picMkLst>
        </pc:picChg>
      </pc:sldChg>
      <pc:sldChg chg="modSp add del mod modAnim modNotesTx">
        <pc:chgData name="Sarah Harris" userId="85223063-cc87-4459-af53-98624a9d45f6" providerId="ADAL" clId="{7125E995-AACC-467D-8232-F85C9652EF37}" dt="2021-06-07T12:23:20.264" v="4766" actId="47"/>
        <pc:sldMkLst>
          <pc:docMk/>
          <pc:sldMk cId="1691236747" sldId="482"/>
        </pc:sldMkLst>
        <pc:spChg chg="mod">
          <ac:chgData name="Sarah Harris" userId="85223063-cc87-4459-af53-98624a9d45f6" providerId="ADAL" clId="{7125E995-AACC-467D-8232-F85C9652EF37}" dt="2021-06-07T08:28:51.208" v="2588" actId="1076"/>
          <ac:spMkLst>
            <pc:docMk/>
            <pc:sldMk cId="1691236747" sldId="482"/>
            <ac:spMk id="5" creationId="{088AAC59-6946-4849-859D-5ABB1F8DF2EF}"/>
          </ac:spMkLst>
        </pc:spChg>
        <pc:spChg chg="mod">
          <ac:chgData name="Sarah Harris" userId="85223063-cc87-4459-af53-98624a9d45f6" providerId="ADAL" clId="{7125E995-AACC-467D-8232-F85C9652EF37}" dt="2021-06-07T08:28:40.246" v="2585" actId="20577"/>
          <ac:spMkLst>
            <pc:docMk/>
            <pc:sldMk cId="1691236747" sldId="482"/>
            <ac:spMk id="6" creationId="{DF54B9F6-6370-4FDA-A121-5280B3122DC7}"/>
          </ac:spMkLst>
        </pc:spChg>
        <pc:picChg chg="mod">
          <ac:chgData name="Sarah Harris" userId="85223063-cc87-4459-af53-98624a9d45f6" providerId="ADAL" clId="{7125E995-AACC-467D-8232-F85C9652EF37}" dt="2021-06-07T12:14:39.377" v="4759" actId="688"/>
          <ac:picMkLst>
            <pc:docMk/>
            <pc:sldMk cId="1691236747" sldId="482"/>
            <ac:picMk id="8" creationId="{87E73638-D4E7-45F0-B716-D6D3AC379BE3}"/>
          </ac:picMkLst>
        </pc:picChg>
      </pc:sldChg>
    </pc:docChg>
  </pc:docChgLst>
  <pc:docChgLst>
    <pc:chgData name="Sarah Harris" userId="85223063-cc87-4459-af53-98624a9d45f6" providerId="ADAL" clId="{37AB9230-8699-46F7-940E-D9785F745601}"/>
    <pc:docChg chg="undo custSel modSld">
      <pc:chgData name="Sarah Harris" userId="85223063-cc87-4459-af53-98624a9d45f6" providerId="ADAL" clId="{37AB9230-8699-46F7-940E-D9785F745601}" dt="2021-06-09T11:42:23.814" v="10" actId="1076"/>
      <pc:docMkLst>
        <pc:docMk/>
      </pc:docMkLst>
      <pc:sldChg chg="delSp mod delAnim">
        <pc:chgData name="Sarah Harris" userId="85223063-cc87-4459-af53-98624a9d45f6" providerId="ADAL" clId="{37AB9230-8699-46F7-940E-D9785F745601}" dt="2021-06-09T11:41:05.978" v="3" actId="478"/>
        <pc:sldMkLst>
          <pc:docMk/>
          <pc:sldMk cId="2872966042" sldId="442"/>
        </pc:sldMkLst>
        <pc:picChg chg="del">
          <ac:chgData name="Sarah Harris" userId="85223063-cc87-4459-af53-98624a9d45f6" providerId="ADAL" clId="{37AB9230-8699-46F7-940E-D9785F745601}" dt="2021-06-09T11:41:05.978" v="3" actId="478"/>
          <ac:picMkLst>
            <pc:docMk/>
            <pc:sldMk cId="2872966042" sldId="442"/>
            <ac:picMk id="4" creationId="{EFFDCC45-2418-40E0-8BF7-80CF29BB8217}"/>
          </ac:picMkLst>
        </pc:picChg>
      </pc:sldChg>
      <pc:sldChg chg="modSp mod">
        <pc:chgData name="Sarah Harris" userId="85223063-cc87-4459-af53-98624a9d45f6" providerId="ADAL" clId="{37AB9230-8699-46F7-940E-D9785F745601}" dt="2021-06-09T11:42:23.814" v="10" actId="1076"/>
        <pc:sldMkLst>
          <pc:docMk/>
          <pc:sldMk cId="1972636725" sldId="443"/>
        </pc:sldMkLst>
        <pc:picChg chg="mod">
          <ac:chgData name="Sarah Harris" userId="85223063-cc87-4459-af53-98624a9d45f6" providerId="ADAL" clId="{37AB9230-8699-46F7-940E-D9785F745601}" dt="2021-06-09T11:42:23.814" v="10" actId="1076"/>
          <ac:picMkLst>
            <pc:docMk/>
            <pc:sldMk cId="1972636725" sldId="443"/>
            <ac:picMk id="5" creationId="{E609E592-0564-4F65-AE95-242ED9763549}"/>
          </ac:picMkLst>
        </pc:picChg>
      </pc:sldChg>
      <pc:sldChg chg="delSp modSp mod delAnim">
        <pc:chgData name="Sarah Harris" userId="85223063-cc87-4459-af53-98624a9d45f6" providerId="ADAL" clId="{37AB9230-8699-46F7-940E-D9785F745601}" dt="2021-06-09T11:39:38.202" v="1" actId="1076"/>
        <pc:sldMkLst>
          <pc:docMk/>
          <pc:sldMk cId="2422408748" sldId="444"/>
        </pc:sldMkLst>
        <pc:picChg chg="del">
          <ac:chgData name="Sarah Harris" userId="85223063-cc87-4459-af53-98624a9d45f6" providerId="ADAL" clId="{37AB9230-8699-46F7-940E-D9785F745601}" dt="2021-06-09T11:39:32.076" v="0" actId="478"/>
          <ac:picMkLst>
            <pc:docMk/>
            <pc:sldMk cId="2422408748" sldId="444"/>
            <ac:picMk id="5" creationId="{ACCFDC2A-3FBC-44F6-81D8-AC745E239C7A}"/>
          </ac:picMkLst>
        </pc:picChg>
        <pc:picChg chg="mod">
          <ac:chgData name="Sarah Harris" userId="85223063-cc87-4459-af53-98624a9d45f6" providerId="ADAL" clId="{37AB9230-8699-46F7-940E-D9785F745601}" dt="2021-06-09T11:39:38.202" v="1" actId="1076"/>
          <ac:picMkLst>
            <pc:docMk/>
            <pc:sldMk cId="2422408748" sldId="444"/>
            <ac:picMk id="6" creationId="{01494697-73A1-4050-80D8-BDAB081A6035}"/>
          </ac:picMkLst>
        </pc:picChg>
      </pc:sldChg>
      <pc:sldChg chg="delSp modSp mod delAnim">
        <pc:chgData name="Sarah Harris" userId="85223063-cc87-4459-af53-98624a9d45f6" providerId="ADAL" clId="{37AB9230-8699-46F7-940E-D9785F745601}" dt="2021-06-09T11:41:58.550" v="6" actId="478"/>
        <pc:sldMkLst>
          <pc:docMk/>
          <pc:sldMk cId="1216396237" sldId="475"/>
        </pc:sldMkLst>
        <pc:spChg chg="del mod">
          <ac:chgData name="Sarah Harris" userId="85223063-cc87-4459-af53-98624a9d45f6" providerId="ADAL" clId="{37AB9230-8699-46F7-940E-D9785F745601}" dt="2021-06-09T11:41:58.550" v="6" actId="478"/>
          <ac:spMkLst>
            <pc:docMk/>
            <pc:sldMk cId="1216396237" sldId="475"/>
            <ac:spMk id="10" creationId="{1541A6AC-7C09-42CA-9213-9707111B28C5}"/>
          </ac:spMkLst>
        </pc:spChg>
        <pc:picChg chg="del">
          <ac:chgData name="Sarah Harris" userId="85223063-cc87-4459-af53-98624a9d45f6" providerId="ADAL" clId="{37AB9230-8699-46F7-940E-D9785F745601}" dt="2021-06-09T11:40:29.213" v="2" actId="478"/>
          <ac:picMkLst>
            <pc:docMk/>
            <pc:sldMk cId="1216396237" sldId="475"/>
            <ac:picMk id="8" creationId="{D074CB7E-50E7-4BA1-ABE0-6668A61E6A61}"/>
          </ac:picMkLst>
        </pc:picChg>
      </pc:sldChg>
    </pc:docChg>
  </pc:docChgLst>
  <pc:docChgLst>
    <pc:chgData name="Jaques, Hilary" userId="60e07e59-4edc-45ee-8918-2d1f5d4338f7" providerId="ADAL" clId="{FC6EDC53-ADF9-4842-AAA1-089D4A7AAE52}"/>
    <pc:docChg chg="undo redo custSel addSld delSld modSld sldOrd">
      <pc:chgData name="Jaques, Hilary" userId="60e07e59-4edc-45ee-8918-2d1f5d4338f7" providerId="ADAL" clId="{FC6EDC53-ADF9-4842-AAA1-089D4A7AAE52}" dt="2021-06-09T13:49:54.931" v="10466"/>
      <pc:docMkLst>
        <pc:docMk/>
      </pc:docMkLst>
      <pc:sldChg chg="modSp mod">
        <pc:chgData name="Jaques, Hilary" userId="60e07e59-4edc-45ee-8918-2d1f5d4338f7" providerId="ADAL" clId="{FC6EDC53-ADF9-4842-AAA1-089D4A7AAE52}" dt="2021-05-19T16:44:37.498" v="3878" actId="14100"/>
        <pc:sldMkLst>
          <pc:docMk/>
          <pc:sldMk cId="3939293872" sldId="265"/>
        </pc:sldMkLst>
        <pc:spChg chg="mod">
          <ac:chgData name="Jaques, Hilary" userId="60e07e59-4edc-45ee-8918-2d1f5d4338f7" providerId="ADAL" clId="{FC6EDC53-ADF9-4842-AAA1-089D4A7AAE52}" dt="2021-05-19T16:44:37.498" v="3878" actId="14100"/>
          <ac:spMkLst>
            <pc:docMk/>
            <pc:sldMk cId="3939293872" sldId="265"/>
            <ac:spMk id="6" creationId="{7AEE6DF0-4426-494E-A1FF-0EBF92DB1D52}"/>
          </ac:spMkLst>
        </pc:spChg>
      </pc:sldChg>
      <pc:sldChg chg="addSp modSp mod ord">
        <pc:chgData name="Jaques, Hilary" userId="60e07e59-4edc-45ee-8918-2d1f5d4338f7" providerId="ADAL" clId="{FC6EDC53-ADF9-4842-AAA1-089D4A7AAE52}" dt="2021-06-08T10:17:30.998" v="10438"/>
        <pc:sldMkLst>
          <pc:docMk/>
          <pc:sldMk cId="3675316296" sldId="269"/>
        </pc:sldMkLst>
        <pc:spChg chg="add mod">
          <ac:chgData name="Jaques, Hilary" userId="60e07e59-4edc-45ee-8918-2d1f5d4338f7" providerId="ADAL" clId="{FC6EDC53-ADF9-4842-AAA1-089D4A7AAE52}" dt="2021-06-08T10:17:30.998" v="10438"/>
          <ac:spMkLst>
            <pc:docMk/>
            <pc:sldMk cId="3675316296" sldId="269"/>
            <ac:spMk id="7" creationId="{0DEDF737-EF15-4823-938E-61903D5F9FF9}"/>
          </ac:spMkLst>
        </pc:spChg>
        <pc:picChg chg="mod">
          <ac:chgData name="Jaques, Hilary" userId="60e07e59-4edc-45ee-8918-2d1f5d4338f7" providerId="ADAL" clId="{FC6EDC53-ADF9-4842-AAA1-089D4A7AAE52}" dt="2021-06-08T10:17:29.779" v="10437" actId="1076"/>
          <ac:picMkLst>
            <pc:docMk/>
            <pc:sldMk cId="3675316296" sldId="269"/>
            <ac:picMk id="3" creationId="{FF5E1166-8253-4C59-9489-3BF888DDB1FF}"/>
          </ac:picMkLst>
        </pc:picChg>
        <pc:picChg chg="mod">
          <ac:chgData name="Jaques, Hilary" userId="60e07e59-4edc-45ee-8918-2d1f5d4338f7" providerId="ADAL" clId="{FC6EDC53-ADF9-4842-AAA1-089D4A7AAE52}" dt="2021-05-26T09:56:46.349" v="8877" actId="1076"/>
          <ac:picMkLst>
            <pc:docMk/>
            <pc:sldMk cId="3675316296" sldId="269"/>
            <ac:picMk id="11" creationId="{5ECEB203-A941-5948-8875-9CBDAECB46C5}"/>
          </ac:picMkLst>
        </pc:picChg>
      </pc:sldChg>
      <pc:sldChg chg="modSp mod">
        <pc:chgData name="Jaques, Hilary" userId="60e07e59-4edc-45ee-8918-2d1f5d4338f7" providerId="ADAL" clId="{FC6EDC53-ADF9-4842-AAA1-089D4A7AAE52}" dt="2021-05-26T09:56:03.857" v="8874" actId="6549"/>
        <pc:sldMkLst>
          <pc:docMk/>
          <pc:sldMk cId="99014047" sldId="420"/>
        </pc:sldMkLst>
        <pc:spChg chg="mod">
          <ac:chgData name="Jaques, Hilary" userId="60e07e59-4edc-45ee-8918-2d1f5d4338f7" providerId="ADAL" clId="{FC6EDC53-ADF9-4842-AAA1-089D4A7AAE52}" dt="2021-05-26T09:56:03.857" v="8874" actId="6549"/>
          <ac:spMkLst>
            <pc:docMk/>
            <pc:sldMk cId="99014047" sldId="420"/>
            <ac:spMk id="11" creationId="{85F82F9F-4454-4029-B908-22C13FBA2A82}"/>
          </ac:spMkLst>
        </pc:spChg>
      </pc:sldChg>
      <pc:sldChg chg="addSp delSp modSp mod delAnim">
        <pc:chgData name="Jaques, Hilary" userId="60e07e59-4edc-45ee-8918-2d1f5d4338f7" providerId="ADAL" clId="{FC6EDC53-ADF9-4842-AAA1-089D4A7AAE52}" dt="2021-06-09T13:49:30.941" v="10463"/>
        <pc:sldMkLst>
          <pc:docMk/>
          <pc:sldMk cId="1142725650" sldId="424"/>
        </pc:sldMkLst>
        <pc:spChg chg="add mod">
          <ac:chgData name="Jaques, Hilary" userId="60e07e59-4edc-45ee-8918-2d1f5d4338f7" providerId="ADAL" clId="{FC6EDC53-ADF9-4842-AAA1-089D4A7AAE52}" dt="2021-06-09T13:49:30.941" v="10463"/>
          <ac:spMkLst>
            <pc:docMk/>
            <pc:sldMk cId="1142725650" sldId="424"/>
            <ac:spMk id="7" creationId="{A9DAA7D1-5689-47CA-9253-47163C6604BD}"/>
          </ac:spMkLst>
        </pc:spChg>
        <pc:picChg chg="del mod">
          <ac:chgData name="Jaques, Hilary" userId="60e07e59-4edc-45ee-8918-2d1f5d4338f7" providerId="ADAL" clId="{FC6EDC53-ADF9-4842-AAA1-089D4A7AAE52}" dt="2021-06-09T13:49:28.481" v="10462" actId="478"/>
          <ac:picMkLst>
            <pc:docMk/>
            <pc:sldMk cId="1142725650" sldId="424"/>
            <ac:picMk id="5" creationId="{601692CD-BAD0-4F3D-A011-7BBFDB3AA9FF}"/>
          </ac:picMkLst>
        </pc:picChg>
      </pc:sldChg>
      <pc:sldChg chg="addSp modSp mod">
        <pc:chgData name="Jaques, Hilary" userId="60e07e59-4edc-45ee-8918-2d1f5d4338f7" providerId="ADAL" clId="{FC6EDC53-ADF9-4842-AAA1-089D4A7AAE52}" dt="2021-06-08T10:45:46.197" v="10453" actId="1076"/>
        <pc:sldMkLst>
          <pc:docMk/>
          <pc:sldMk cId="1760796041" sldId="425"/>
        </pc:sldMkLst>
        <pc:spChg chg="mod">
          <ac:chgData name="Jaques, Hilary" userId="60e07e59-4edc-45ee-8918-2d1f5d4338f7" providerId="ADAL" clId="{FC6EDC53-ADF9-4842-AAA1-089D4A7AAE52}" dt="2021-06-08T10:45:46.197" v="10453" actId="1076"/>
          <ac:spMkLst>
            <pc:docMk/>
            <pc:sldMk cId="1760796041" sldId="425"/>
            <ac:spMk id="6" creationId="{73B8EA3A-127D-4EBF-943F-DB39B8D7948D}"/>
          </ac:spMkLst>
        </pc:spChg>
        <pc:spChg chg="add mod">
          <ac:chgData name="Jaques, Hilary" userId="60e07e59-4edc-45ee-8918-2d1f5d4338f7" providerId="ADAL" clId="{FC6EDC53-ADF9-4842-AAA1-089D4A7AAE52}" dt="2021-06-08T10:13:09.990" v="10389" actId="1076"/>
          <ac:spMkLst>
            <pc:docMk/>
            <pc:sldMk cId="1760796041" sldId="425"/>
            <ac:spMk id="7" creationId="{843FD3D3-C1BA-4896-A39D-7F10BE04B9E9}"/>
          </ac:spMkLst>
        </pc:spChg>
        <pc:picChg chg="mod">
          <ac:chgData name="Jaques, Hilary" userId="60e07e59-4edc-45ee-8918-2d1f5d4338f7" providerId="ADAL" clId="{FC6EDC53-ADF9-4842-AAA1-089D4A7AAE52}" dt="2021-06-08T10:13:07.928" v="10388" actId="1076"/>
          <ac:picMkLst>
            <pc:docMk/>
            <pc:sldMk cId="1760796041" sldId="425"/>
            <ac:picMk id="2" creationId="{3C4D18AB-5D30-429E-8A1A-309DF6C8C219}"/>
          </ac:picMkLst>
        </pc:picChg>
      </pc:sldChg>
      <pc:sldChg chg="addSp modSp mod">
        <pc:chgData name="Jaques, Hilary" userId="60e07e59-4edc-45ee-8918-2d1f5d4338f7" providerId="ADAL" clId="{FC6EDC53-ADF9-4842-AAA1-089D4A7AAE52}" dt="2021-06-08T10:26:09.219" v="10451" actId="1076"/>
        <pc:sldMkLst>
          <pc:docMk/>
          <pc:sldMk cId="3203507067" sldId="426"/>
        </pc:sldMkLst>
        <pc:spChg chg="mod">
          <ac:chgData name="Jaques, Hilary" userId="60e07e59-4edc-45ee-8918-2d1f5d4338f7" providerId="ADAL" clId="{FC6EDC53-ADF9-4842-AAA1-089D4A7AAE52}" dt="2021-06-08T10:24:13.194" v="10445" actId="1076"/>
          <ac:spMkLst>
            <pc:docMk/>
            <pc:sldMk cId="3203507067" sldId="426"/>
            <ac:spMk id="5" creationId="{D71E47A4-9433-4E83-AE30-3F4C7DA11239}"/>
          </ac:spMkLst>
        </pc:spChg>
        <pc:spChg chg="add mod">
          <ac:chgData name="Jaques, Hilary" userId="60e07e59-4edc-45ee-8918-2d1f5d4338f7" providerId="ADAL" clId="{FC6EDC53-ADF9-4842-AAA1-089D4A7AAE52}" dt="2021-06-08T10:26:09.219" v="10451" actId="1076"/>
          <ac:spMkLst>
            <pc:docMk/>
            <pc:sldMk cId="3203507067" sldId="426"/>
            <ac:spMk id="7" creationId="{E6FA5342-D442-406E-B7A2-6E4C1FE2BA43}"/>
          </ac:spMkLst>
        </pc:spChg>
        <pc:picChg chg="mod">
          <ac:chgData name="Jaques, Hilary" userId="60e07e59-4edc-45ee-8918-2d1f5d4338f7" providerId="ADAL" clId="{FC6EDC53-ADF9-4842-AAA1-089D4A7AAE52}" dt="2021-06-08T10:26:04.720" v="10450" actId="1076"/>
          <ac:picMkLst>
            <pc:docMk/>
            <pc:sldMk cId="3203507067" sldId="426"/>
            <ac:picMk id="4" creationId="{5D69F138-7EEC-467E-903B-1D232C20CB3A}"/>
          </ac:picMkLst>
        </pc:picChg>
      </pc:sldChg>
      <pc:sldChg chg="addSp modSp mod">
        <pc:chgData name="Jaques, Hilary" userId="60e07e59-4edc-45ee-8918-2d1f5d4338f7" providerId="ADAL" clId="{FC6EDC53-ADF9-4842-AAA1-089D4A7AAE52}" dt="2021-06-08T10:13:58.433" v="10402" actId="1076"/>
        <pc:sldMkLst>
          <pc:docMk/>
          <pc:sldMk cId="3982841260" sldId="427"/>
        </pc:sldMkLst>
        <pc:spChg chg="add mod">
          <ac:chgData name="Jaques, Hilary" userId="60e07e59-4edc-45ee-8918-2d1f5d4338f7" providerId="ADAL" clId="{FC6EDC53-ADF9-4842-AAA1-089D4A7AAE52}" dt="2021-06-08T10:13:58.433" v="10402" actId="1076"/>
          <ac:spMkLst>
            <pc:docMk/>
            <pc:sldMk cId="3982841260" sldId="427"/>
            <ac:spMk id="6" creationId="{9225C3A4-7607-4AAF-978C-8D7916D78074}"/>
          </ac:spMkLst>
        </pc:spChg>
      </pc:sldChg>
      <pc:sldChg chg="addSp modSp mod">
        <pc:chgData name="Jaques, Hilary" userId="60e07e59-4edc-45ee-8918-2d1f5d4338f7" providerId="ADAL" clId="{FC6EDC53-ADF9-4842-AAA1-089D4A7AAE52}" dt="2021-06-08T10:23:48.274" v="10444" actId="1076"/>
        <pc:sldMkLst>
          <pc:docMk/>
          <pc:sldMk cId="1350901775" sldId="428"/>
        </pc:sldMkLst>
        <pc:spChg chg="add mod">
          <ac:chgData name="Jaques, Hilary" userId="60e07e59-4edc-45ee-8918-2d1f5d4338f7" providerId="ADAL" clId="{FC6EDC53-ADF9-4842-AAA1-089D4A7AAE52}" dt="2021-06-08T10:23:48.274" v="10444" actId="1076"/>
          <ac:spMkLst>
            <pc:docMk/>
            <pc:sldMk cId="1350901775" sldId="428"/>
            <ac:spMk id="6" creationId="{C53913A4-9564-4343-8075-5C7F50694459}"/>
          </ac:spMkLst>
        </pc:spChg>
      </pc:sldChg>
      <pc:sldChg chg="add del modNotesTx">
        <pc:chgData name="Jaques, Hilary" userId="60e07e59-4edc-45ee-8918-2d1f5d4338f7" providerId="ADAL" clId="{FC6EDC53-ADF9-4842-AAA1-089D4A7AAE52}" dt="2021-05-19T15:21:57.234" v="1031" actId="47"/>
        <pc:sldMkLst>
          <pc:docMk/>
          <pc:sldMk cId="3625284963" sldId="429"/>
        </pc:sldMkLst>
      </pc:sldChg>
      <pc:sldChg chg="addSp modSp mod modAnim">
        <pc:chgData name="Jaques, Hilary" userId="60e07e59-4edc-45ee-8918-2d1f5d4338f7" providerId="ADAL" clId="{FC6EDC53-ADF9-4842-AAA1-089D4A7AAE52}" dt="2021-06-08T10:16:01.607" v="10429"/>
        <pc:sldMkLst>
          <pc:docMk/>
          <pc:sldMk cId="206462129" sldId="430"/>
        </pc:sldMkLst>
        <pc:spChg chg="add mod">
          <ac:chgData name="Jaques, Hilary" userId="60e07e59-4edc-45ee-8918-2d1f5d4338f7" providerId="ADAL" clId="{FC6EDC53-ADF9-4842-AAA1-089D4A7AAE52}" dt="2021-06-08T10:16:01.607" v="10429"/>
          <ac:spMkLst>
            <pc:docMk/>
            <pc:sldMk cId="206462129" sldId="430"/>
            <ac:spMk id="5" creationId="{1A84C9A4-CE02-4342-B085-61D45FA1B65B}"/>
          </ac:spMkLst>
        </pc:spChg>
        <pc:graphicFrameChg chg="modGraphic">
          <ac:chgData name="Jaques, Hilary" userId="60e07e59-4edc-45ee-8918-2d1f5d4338f7" providerId="ADAL" clId="{FC6EDC53-ADF9-4842-AAA1-089D4A7AAE52}" dt="2021-05-26T14:30:53.967" v="8943" actId="20577"/>
          <ac:graphicFrameMkLst>
            <pc:docMk/>
            <pc:sldMk cId="206462129" sldId="430"/>
            <ac:graphicFrameMk id="4" creationId="{50523C49-BDC4-49B2-9F75-4776DEED6EE2}"/>
          </ac:graphicFrameMkLst>
        </pc:graphicFrameChg>
        <pc:picChg chg="mod">
          <ac:chgData name="Jaques, Hilary" userId="60e07e59-4edc-45ee-8918-2d1f5d4338f7" providerId="ADAL" clId="{FC6EDC53-ADF9-4842-AAA1-089D4A7AAE52}" dt="2021-06-08T10:16:00.341" v="10428" actId="1076"/>
          <ac:picMkLst>
            <pc:docMk/>
            <pc:sldMk cId="206462129" sldId="430"/>
            <ac:picMk id="2" creationId="{B7153498-4D19-4765-8F51-4F90A274DC5B}"/>
          </ac:picMkLst>
        </pc:picChg>
      </pc:sldChg>
      <pc:sldChg chg="addSp delSp modSp mod delAnim modAnim modNotesTx">
        <pc:chgData name="Jaques, Hilary" userId="60e07e59-4edc-45ee-8918-2d1f5d4338f7" providerId="ADAL" clId="{FC6EDC53-ADF9-4842-AAA1-089D4A7AAE52}" dt="2021-06-08T10:15:14.599" v="10414" actId="14100"/>
        <pc:sldMkLst>
          <pc:docMk/>
          <pc:sldMk cId="1103971134" sldId="431"/>
        </pc:sldMkLst>
        <pc:spChg chg="add mod">
          <ac:chgData name="Jaques, Hilary" userId="60e07e59-4edc-45ee-8918-2d1f5d4338f7" providerId="ADAL" clId="{FC6EDC53-ADF9-4842-AAA1-089D4A7AAE52}" dt="2021-06-08T10:15:14.599" v="10414" actId="14100"/>
          <ac:spMkLst>
            <pc:docMk/>
            <pc:sldMk cId="1103971134" sldId="431"/>
            <ac:spMk id="5" creationId="{9A4DFD86-6322-497C-8D4A-0D2C51691DDB}"/>
          </ac:spMkLst>
        </pc:spChg>
        <pc:picChg chg="del">
          <ac:chgData name="Jaques, Hilary" userId="60e07e59-4edc-45ee-8918-2d1f5d4338f7" providerId="ADAL" clId="{FC6EDC53-ADF9-4842-AAA1-089D4A7AAE52}" dt="2021-05-27T15:13:51.315" v="10173" actId="478"/>
          <ac:picMkLst>
            <pc:docMk/>
            <pc:sldMk cId="1103971134" sldId="431"/>
            <ac:picMk id="2" creationId="{E7233D20-5EEE-4C26-8B7B-67310972C6C6}"/>
          </ac:picMkLst>
        </pc:picChg>
        <pc:picChg chg="del">
          <ac:chgData name="Jaques, Hilary" userId="60e07e59-4edc-45ee-8918-2d1f5d4338f7" providerId="ADAL" clId="{FC6EDC53-ADF9-4842-AAA1-089D4A7AAE52}" dt="2021-05-27T15:14:43.852" v="10206" actId="478"/>
          <ac:picMkLst>
            <pc:docMk/>
            <pc:sldMk cId="1103971134" sldId="431"/>
            <ac:picMk id="5" creationId="{FB31AAE5-DD8B-4610-99D1-AA9A3F9F3F53}"/>
          </ac:picMkLst>
        </pc:picChg>
        <pc:picChg chg="del">
          <ac:chgData name="Jaques, Hilary" userId="60e07e59-4edc-45ee-8918-2d1f5d4338f7" providerId="ADAL" clId="{FC6EDC53-ADF9-4842-AAA1-089D4A7AAE52}" dt="2021-05-27T15:15:55.225" v="10207" actId="478"/>
          <ac:picMkLst>
            <pc:docMk/>
            <pc:sldMk cId="1103971134" sldId="431"/>
            <ac:picMk id="6" creationId="{232C548A-6508-404E-A056-06BA4252744F}"/>
          </ac:picMkLst>
        </pc:picChg>
        <pc:picChg chg="mod">
          <ac:chgData name="Jaques, Hilary" userId="60e07e59-4edc-45ee-8918-2d1f5d4338f7" providerId="ADAL" clId="{FC6EDC53-ADF9-4842-AAA1-089D4A7AAE52}" dt="2021-05-27T15:16:43.994" v="10209" actId="1076"/>
          <ac:picMkLst>
            <pc:docMk/>
            <pc:sldMk cId="1103971134" sldId="431"/>
            <ac:picMk id="7" creationId="{07FCF8D4-54A2-4916-BE77-294926BF55CB}"/>
          </ac:picMkLst>
        </pc:picChg>
      </pc:sldChg>
      <pc:sldChg chg="addSp delSp modSp mod delAnim modAnim modNotesTx">
        <pc:chgData name="Jaques, Hilary" userId="60e07e59-4edc-45ee-8918-2d1f5d4338f7" providerId="ADAL" clId="{FC6EDC53-ADF9-4842-AAA1-089D4A7AAE52}" dt="2021-06-08T10:15:28.468" v="10418" actId="1076"/>
        <pc:sldMkLst>
          <pc:docMk/>
          <pc:sldMk cId="2318152425" sldId="432"/>
        </pc:sldMkLst>
        <pc:spChg chg="add mod">
          <ac:chgData name="Jaques, Hilary" userId="60e07e59-4edc-45ee-8918-2d1f5d4338f7" providerId="ADAL" clId="{FC6EDC53-ADF9-4842-AAA1-089D4A7AAE52}" dt="2021-06-08T10:15:28.468" v="10418" actId="1076"/>
          <ac:spMkLst>
            <pc:docMk/>
            <pc:sldMk cId="2318152425" sldId="432"/>
            <ac:spMk id="5" creationId="{0F162F37-AF7B-4E8B-B5CD-71F6FADABB7D}"/>
          </ac:spMkLst>
        </pc:spChg>
        <pc:picChg chg="del">
          <ac:chgData name="Jaques, Hilary" userId="60e07e59-4edc-45ee-8918-2d1f5d4338f7" providerId="ADAL" clId="{FC6EDC53-ADF9-4842-AAA1-089D4A7AAE52}" dt="2021-05-27T15:17:46.315" v="10210" actId="478"/>
          <ac:picMkLst>
            <pc:docMk/>
            <pc:sldMk cId="2318152425" sldId="432"/>
            <ac:picMk id="2" creationId="{49010E53-C522-47E3-9141-DD1E99B816DA}"/>
          </ac:picMkLst>
        </pc:picChg>
        <pc:picChg chg="del">
          <ac:chgData name="Jaques, Hilary" userId="60e07e59-4edc-45ee-8918-2d1f5d4338f7" providerId="ADAL" clId="{FC6EDC53-ADF9-4842-AAA1-089D4A7AAE52}" dt="2021-05-27T15:19:03.355" v="10308" actId="478"/>
          <ac:picMkLst>
            <pc:docMk/>
            <pc:sldMk cId="2318152425" sldId="432"/>
            <ac:picMk id="5" creationId="{2B3EE84D-CC94-4088-A81D-43270A13983B}"/>
          </ac:picMkLst>
        </pc:picChg>
        <pc:picChg chg="del">
          <ac:chgData name="Jaques, Hilary" userId="60e07e59-4edc-45ee-8918-2d1f5d4338f7" providerId="ADAL" clId="{FC6EDC53-ADF9-4842-AAA1-089D4A7AAE52}" dt="2021-05-27T15:19:31.835" v="10313" actId="478"/>
          <ac:picMkLst>
            <pc:docMk/>
            <pc:sldMk cId="2318152425" sldId="432"/>
            <ac:picMk id="6" creationId="{639A250D-90BC-4D88-AF41-96F6C4B33212}"/>
          </ac:picMkLst>
        </pc:picChg>
      </pc:sldChg>
      <pc:sldChg chg="addSp modSp mod">
        <pc:chgData name="Jaques, Hilary" userId="60e07e59-4edc-45ee-8918-2d1f5d4338f7" providerId="ADAL" clId="{FC6EDC53-ADF9-4842-AAA1-089D4A7AAE52}" dt="2021-06-08T10:16:07.889" v="10431" actId="14100"/>
        <pc:sldMkLst>
          <pc:docMk/>
          <pc:sldMk cId="4141202492" sldId="433"/>
        </pc:sldMkLst>
        <pc:spChg chg="add mod">
          <ac:chgData name="Jaques, Hilary" userId="60e07e59-4edc-45ee-8918-2d1f5d4338f7" providerId="ADAL" clId="{FC6EDC53-ADF9-4842-AAA1-089D4A7AAE52}" dt="2021-06-08T10:16:07.889" v="10431" actId="14100"/>
          <ac:spMkLst>
            <pc:docMk/>
            <pc:sldMk cId="4141202492" sldId="433"/>
            <ac:spMk id="6" creationId="{FA784AF1-4796-450F-B45A-C60ACF3AF6AB}"/>
          </ac:spMkLst>
        </pc:spChg>
      </pc:sldChg>
      <pc:sldChg chg="addSp modSp mod">
        <pc:chgData name="Jaques, Hilary" userId="60e07e59-4edc-45ee-8918-2d1f5d4338f7" providerId="ADAL" clId="{FC6EDC53-ADF9-4842-AAA1-089D4A7AAE52}" dt="2021-06-08T10:15:54.894" v="10427" actId="1076"/>
        <pc:sldMkLst>
          <pc:docMk/>
          <pc:sldMk cId="588772803" sldId="434"/>
        </pc:sldMkLst>
        <pc:spChg chg="add mod">
          <ac:chgData name="Jaques, Hilary" userId="60e07e59-4edc-45ee-8918-2d1f5d4338f7" providerId="ADAL" clId="{FC6EDC53-ADF9-4842-AAA1-089D4A7AAE52}" dt="2021-06-08T10:15:54.894" v="10427" actId="1076"/>
          <ac:spMkLst>
            <pc:docMk/>
            <pc:sldMk cId="588772803" sldId="434"/>
            <ac:spMk id="5" creationId="{D94010B8-E86E-475B-A0BF-606A7951158E}"/>
          </ac:spMkLst>
        </pc:spChg>
        <pc:picChg chg="mod">
          <ac:chgData name="Jaques, Hilary" userId="60e07e59-4edc-45ee-8918-2d1f5d4338f7" providerId="ADAL" clId="{FC6EDC53-ADF9-4842-AAA1-089D4A7AAE52}" dt="2021-06-08T10:15:52.204" v="10425" actId="1076"/>
          <ac:picMkLst>
            <pc:docMk/>
            <pc:sldMk cId="588772803" sldId="434"/>
            <ac:picMk id="2" creationId="{2EDAC215-DF55-4CCC-AC97-D625F19CD7B5}"/>
          </ac:picMkLst>
        </pc:picChg>
      </pc:sldChg>
      <pc:sldChg chg="addSp modSp mod">
        <pc:chgData name="Jaques, Hilary" userId="60e07e59-4edc-45ee-8918-2d1f5d4338f7" providerId="ADAL" clId="{FC6EDC53-ADF9-4842-AAA1-089D4A7AAE52}" dt="2021-06-08T10:15:47.610" v="10424" actId="14100"/>
        <pc:sldMkLst>
          <pc:docMk/>
          <pc:sldMk cId="825109372" sldId="435"/>
        </pc:sldMkLst>
        <pc:spChg chg="add mod">
          <ac:chgData name="Jaques, Hilary" userId="60e07e59-4edc-45ee-8918-2d1f5d4338f7" providerId="ADAL" clId="{FC6EDC53-ADF9-4842-AAA1-089D4A7AAE52}" dt="2021-06-08T10:15:47.610" v="10424" actId="14100"/>
          <ac:spMkLst>
            <pc:docMk/>
            <pc:sldMk cId="825109372" sldId="435"/>
            <ac:spMk id="5" creationId="{956A1848-6516-4BA4-A57F-4CE0D89940ED}"/>
          </ac:spMkLst>
        </pc:spChg>
        <pc:picChg chg="mod">
          <ac:chgData name="Jaques, Hilary" userId="60e07e59-4edc-45ee-8918-2d1f5d4338f7" providerId="ADAL" clId="{FC6EDC53-ADF9-4842-AAA1-089D4A7AAE52}" dt="2021-06-08T10:15:43.749" v="10422" actId="1076"/>
          <ac:picMkLst>
            <pc:docMk/>
            <pc:sldMk cId="825109372" sldId="435"/>
            <ac:picMk id="2" creationId="{751B27C3-6CAB-4D88-94F5-6CCE17554D20}"/>
          </ac:picMkLst>
        </pc:picChg>
      </pc:sldChg>
      <pc:sldChg chg="addSp modSp mod">
        <pc:chgData name="Jaques, Hilary" userId="60e07e59-4edc-45ee-8918-2d1f5d4338f7" providerId="ADAL" clId="{FC6EDC53-ADF9-4842-AAA1-089D4A7AAE52}" dt="2021-06-08T10:15:38.570" v="10421" actId="1076"/>
        <pc:sldMkLst>
          <pc:docMk/>
          <pc:sldMk cId="564495626" sldId="436"/>
        </pc:sldMkLst>
        <pc:spChg chg="add mod">
          <ac:chgData name="Jaques, Hilary" userId="60e07e59-4edc-45ee-8918-2d1f5d4338f7" providerId="ADAL" clId="{FC6EDC53-ADF9-4842-AAA1-089D4A7AAE52}" dt="2021-06-08T10:15:38.570" v="10421" actId="1076"/>
          <ac:spMkLst>
            <pc:docMk/>
            <pc:sldMk cId="564495626" sldId="436"/>
            <ac:spMk id="5" creationId="{A9A0CB4C-D2E2-4F65-9B4C-F2DE528677A2}"/>
          </ac:spMkLst>
        </pc:spChg>
        <pc:picChg chg="mod">
          <ac:chgData name="Jaques, Hilary" userId="60e07e59-4edc-45ee-8918-2d1f5d4338f7" providerId="ADAL" clId="{FC6EDC53-ADF9-4842-AAA1-089D4A7AAE52}" dt="2021-06-08T10:15:35.732" v="10419" actId="1076"/>
          <ac:picMkLst>
            <pc:docMk/>
            <pc:sldMk cId="564495626" sldId="436"/>
            <ac:picMk id="2" creationId="{9F96A230-1035-4686-86F9-68188C21D823}"/>
          </ac:picMkLst>
        </pc:picChg>
      </pc:sldChg>
      <pc:sldChg chg="addSp modSp mod modNotesTx">
        <pc:chgData name="Jaques, Hilary" userId="60e07e59-4edc-45ee-8918-2d1f5d4338f7" providerId="ADAL" clId="{FC6EDC53-ADF9-4842-AAA1-089D4A7AAE52}" dt="2021-06-08T10:16:24.286" v="10436"/>
        <pc:sldMkLst>
          <pc:docMk/>
          <pc:sldMk cId="3567529665" sldId="437"/>
        </pc:sldMkLst>
        <pc:spChg chg="add mod">
          <ac:chgData name="Jaques, Hilary" userId="60e07e59-4edc-45ee-8918-2d1f5d4338f7" providerId="ADAL" clId="{FC6EDC53-ADF9-4842-AAA1-089D4A7AAE52}" dt="2021-06-08T10:16:24.286" v="10436"/>
          <ac:spMkLst>
            <pc:docMk/>
            <pc:sldMk cId="3567529665" sldId="437"/>
            <ac:spMk id="5" creationId="{7967DB5C-D64C-4526-A388-E66CB019DC43}"/>
          </ac:spMkLst>
        </pc:spChg>
        <pc:picChg chg="mod">
          <ac:chgData name="Jaques, Hilary" userId="60e07e59-4edc-45ee-8918-2d1f5d4338f7" providerId="ADAL" clId="{FC6EDC53-ADF9-4842-AAA1-089D4A7AAE52}" dt="2021-06-08T10:16:23.016" v="10435" actId="1076"/>
          <ac:picMkLst>
            <pc:docMk/>
            <pc:sldMk cId="3567529665" sldId="437"/>
            <ac:picMk id="2" creationId="{30BBFE75-59A5-4BA9-B0CC-B7DD43842590}"/>
          </ac:picMkLst>
        </pc:picChg>
      </pc:sldChg>
      <pc:sldChg chg="addSp delSp modSp mod delAnim modAnim modNotesTx">
        <pc:chgData name="Jaques, Hilary" userId="60e07e59-4edc-45ee-8918-2d1f5d4338f7" providerId="ADAL" clId="{FC6EDC53-ADF9-4842-AAA1-089D4A7AAE52}" dt="2021-06-08T10:16:17.597" v="10434" actId="14100"/>
        <pc:sldMkLst>
          <pc:docMk/>
          <pc:sldMk cId="1423285643" sldId="438"/>
        </pc:sldMkLst>
        <pc:spChg chg="add mod">
          <ac:chgData name="Jaques, Hilary" userId="60e07e59-4edc-45ee-8918-2d1f5d4338f7" providerId="ADAL" clId="{FC6EDC53-ADF9-4842-AAA1-089D4A7AAE52}" dt="2021-06-08T10:16:17.597" v="10434" actId="14100"/>
          <ac:spMkLst>
            <pc:docMk/>
            <pc:sldMk cId="1423285643" sldId="438"/>
            <ac:spMk id="5" creationId="{02963895-93D3-46A6-B9A5-F6B1E555963D}"/>
          </ac:spMkLst>
        </pc:spChg>
        <pc:picChg chg="del">
          <ac:chgData name="Jaques, Hilary" userId="60e07e59-4edc-45ee-8918-2d1f5d4338f7" providerId="ADAL" clId="{FC6EDC53-ADF9-4842-AAA1-089D4A7AAE52}" dt="2021-05-27T15:21:28.004" v="10315" actId="478"/>
          <ac:picMkLst>
            <pc:docMk/>
            <pc:sldMk cId="1423285643" sldId="438"/>
            <ac:picMk id="2" creationId="{EB441EBD-2698-4AB2-B593-27C46B35A759}"/>
          </ac:picMkLst>
        </pc:picChg>
        <pc:picChg chg="del">
          <ac:chgData name="Jaques, Hilary" userId="60e07e59-4edc-45ee-8918-2d1f5d4338f7" providerId="ADAL" clId="{FC6EDC53-ADF9-4842-AAA1-089D4A7AAE52}" dt="2021-05-27T15:21:49.373" v="10316" actId="478"/>
          <ac:picMkLst>
            <pc:docMk/>
            <pc:sldMk cId="1423285643" sldId="438"/>
            <ac:picMk id="5" creationId="{72B49B77-10BE-4451-B785-C5CF96897172}"/>
          </ac:picMkLst>
        </pc:picChg>
        <pc:picChg chg="mod">
          <ac:chgData name="Jaques, Hilary" userId="60e07e59-4edc-45ee-8918-2d1f5d4338f7" providerId="ADAL" clId="{FC6EDC53-ADF9-4842-AAA1-089D4A7AAE52}" dt="2021-06-08T10:16:13.050" v="10432" actId="14100"/>
          <ac:picMkLst>
            <pc:docMk/>
            <pc:sldMk cId="1423285643" sldId="438"/>
            <ac:picMk id="6" creationId="{17949FC2-6B04-4F69-AEB4-1C0A28D82231}"/>
          </ac:picMkLst>
        </pc:picChg>
      </pc:sldChg>
      <pc:sldChg chg="addSp modSp mod">
        <pc:chgData name="Jaques, Hilary" userId="60e07e59-4edc-45ee-8918-2d1f5d4338f7" providerId="ADAL" clId="{FC6EDC53-ADF9-4842-AAA1-089D4A7AAE52}" dt="2021-06-09T13:49:15.755" v="10461" actId="1076"/>
        <pc:sldMkLst>
          <pc:docMk/>
          <pc:sldMk cId="2872966042" sldId="442"/>
        </pc:sldMkLst>
        <pc:spChg chg="mod">
          <ac:chgData name="Jaques, Hilary" userId="60e07e59-4edc-45ee-8918-2d1f5d4338f7" providerId="ADAL" clId="{FC6EDC53-ADF9-4842-AAA1-089D4A7AAE52}" dt="2021-06-08T10:46:13.815" v="10456" actId="1076"/>
          <ac:spMkLst>
            <pc:docMk/>
            <pc:sldMk cId="2872966042" sldId="442"/>
            <ac:spMk id="2" creationId="{7F33DFB1-0706-4DC4-A6DB-59C602E12115}"/>
          </ac:spMkLst>
        </pc:spChg>
        <pc:spChg chg="add mod">
          <ac:chgData name="Jaques, Hilary" userId="60e07e59-4edc-45ee-8918-2d1f5d4338f7" providerId="ADAL" clId="{FC6EDC53-ADF9-4842-AAA1-089D4A7AAE52}" dt="2021-06-09T13:49:15.755" v="10461" actId="1076"/>
          <ac:spMkLst>
            <pc:docMk/>
            <pc:sldMk cId="2872966042" sldId="442"/>
            <ac:spMk id="7" creationId="{7EF5E4A5-9BE8-4312-81DD-0B1138586913}"/>
          </ac:spMkLst>
        </pc:spChg>
        <pc:picChg chg="mod">
          <ac:chgData name="Jaques, Hilary" userId="60e07e59-4edc-45ee-8918-2d1f5d4338f7" providerId="ADAL" clId="{FC6EDC53-ADF9-4842-AAA1-089D4A7AAE52}" dt="2021-06-08T10:04:00.484" v="10363" actId="1076"/>
          <ac:picMkLst>
            <pc:docMk/>
            <pc:sldMk cId="2872966042" sldId="442"/>
            <ac:picMk id="4" creationId="{EFFDCC45-2418-40E0-8BF7-80CF29BB8217}"/>
          </ac:picMkLst>
        </pc:picChg>
        <pc:picChg chg="mod">
          <ac:chgData name="Jaques, Hilary" userId="60e07e59-4edc-45ee-8918-2d1f5d4338f7" providerId="ADAL" clId="{FC6EDC53-ADF9-4842-AAA1-089D4A7AAE52}" dt="2021-06-09T13:49:11.169" v="10459" actId="14100"/>
          <ac:picMkLst>
            <pc:docMk/>
            <pc:sldMk cId="2872966042" sldId="442"/>
            <ac:picMk id="6" creationId="{49C6E8BF-F824-41B8-BB5B-D176A5E2A064}"/>
          </ac:picMkLst>
        </pc:picChg>
      </pc:sldChg>
      <pc:sldChg chg="addSp modSp mod">
        <pc:chgData name="Jaques, Hilary" userId="60e07e59-4edc-45ee-8918-2d1f5d4338f7" providerId="ADAL" clId="{FC6EDC53-ADF9-4842-AAA1-089D4A7AAE52}" dt="2021-06-09T13:49:44.395" v="10465"/>
        <pc:sldMkLst>
          <pc:docMk/>
          <pc:sldMk cId="1972636725" sldId="443"/>
        </pc:sldMkLst>
        <pc:spChg chg="mod">
          <ac:chgData name="Jaques, Hilary" userId="60e07e59-4edc-45ee-8918-2d1f5d4338f7" providerId="ADAL" clId="{FC6EDC53-ADF9-4842-AAA1-089D4A7AAE52}" dt="2021-06-08T10:46:06.881" v="10455" actId="1076"/>
          <ac:spMkLst>
            <pc:docMk/>
            <pc:sldMk cId="1972636725" sldId="443"/>
            <ac:spMk id="2" creationId="{7F33DFB1-0706-4DC4-A6DB-59C602E12115}"/>
          </ac:spMkLst>
        </pc:spChg>
        <pc:spChg chg="add mod">
          <ac:chgData name="Jaques, Hilary" userId="60e07e59-4edc-45ee-8918-2d1f5d4338f7" providerId="ADAL" clId="{FC6EDC53-ADF9-4842-AAA1-089D4A7AAE52}" dt="2021-06-09T13:49:44.395" v="10465"/>
          <ac:spMkLst>
            <pc:docMk/>
            <pc:sldMk cId="1972636725" sldId="443"/>
            <ac:spMk id="6" creationId="{DB6F0A80-8F18-4C35-AA80-EAF7B3D5091A}"/>
          </ac:spMkLst>
        </pc:spChg>
        <pc:picChg chg="mod">
          <ac:chgData name="Jaques, Hilary" userId="60e07e59-4edc-45ee-8918-2d1f5d4338f7" providerId="ADAL" clId="{FC6EDC53-ADF9-4842-AAA1-089D4A7AAE52}" dt="2021-06-08T10:07:16.676" v="10365" actId="1076"/>
          <ac:picMkLst>
            <pc:docMk/>
            <pc:sldMk cId="1972636725" sldId="443"/>
            <ac:picMk id="5" creationId="{E609E592-0564-4F65-AE95-242ED9763549}"/>
          </ac:picMkLst>
        </pc:picChg>
      </pc:sldChg>
      <pc:sldChg chg="addSp modSp mod">
        <pc:chgData name="Jaques, Hilary" userId="60e07e59-4edc-45ee-8918-2d1f5d4338f7" providerId="ADAL" clId="{FC6EDC53-ADF9-4842-AAA1-089D4A7AAE52}" dt="2021-06-09T13:49:38.971" v="10464"/>
        <pc:sldMkLst>
          <pc:docMk/>
          <pc:sldMk cId="2422408748" sldId="444"/>
        </pc:sldMkLst>
        <pc:spChg chg="mod">
          <ac:chgData name="Jaques, Hilary" userId="60e07e59-4edc-45ee-8918-2d1f5d4338f7" providerId="ADAL" clId="{FC6EDC53-ADF9-4842-AAA1-089D4A7AAE52}" dt="2021-06-08T10:46:00.478" v="10454" actId="1076"/>
          <ac:spMkLst>
            <pc:docMk/>
            <pc:sldMk cId="2422408748" sldId="444"/>
            <ac:spMk id="2" creationId="{7F33DFB1-0706-4DC4-A6DB-59C602E12115}"/>
          </ac:spMkLst>
        </pc:spChg>
        <pc:spChg chg="add mod">
          <ac:chgData name="Jaques, Hilary" userId="60e07e59-4edc-45ee-8918-2d1f5d4338f7" providerId="ADAL" clId="{FC6EDC53-ADF9-4842-AAA1-089D4A7AAE52}" dt="2021-06-09T13:49:38.971" v="10464"/>
          <ac:spMkLst>
            <pc:docMk/>
            <pc:sldMk cId="2422408748" sldId="444"/>
            <ac:spMk id="7" creationId="{02223329-B43B-4E08-8C4B-A57DE4138D97}"/>
          </ac:spMkLst>
        </pc:spChg>
      </pc:sldChg>
      <pc:sldChg chg="addSp delSp modSp del mod">
        <pc:chgData name="Jaques, Hilary" userId="60e07e59-4edc-45ee-8918-2d1f5d4338f7" providerId="ADAL" clId="{FC6EDC53-ADF9-4842-AAA1-089D4A7AAE52}" dt="2021-05-19T16:43:52.667" v="3828" actId="47"/>
        <pc:sldMkLst>
          <pc:docMk/>
          <pc:sldMk cId="2376995517" sldId="445"/>
        </pc:sldMkLst>
        <pc:spChg chg="add del mod">
          <ac:chgData name="Jaques, Hilary" userId="60e07e59-4edc-45ee-8918-2d1f5d4338f7" providerId="ADAL" clId="{FC6EDC53-ADF9-4842-AAA1-089D4A7AAE52}" dt="2021-05-19T13:35:39.427" v="1" actId="478"/>
          <ac:spMkLst>
            <pc:docMk/>
            <pc:sldMk cId="2376995517" sldId="445"/>
            <ac:spMk id="3" creationId="{63038B94-2D25-4E58-B3A0-ECC3A106AFEC}"/>
          </ac:spMkLst>
        </pc:spChg>
        <pc:spChg chg="add del mod">
          <ac:chgData name="Jaques, Hilary" userId="60e07e59-4edc-45ee-8918-2d1f5d4338f7" providerId="ADAL" clId="{FC6EDC53-ADF9-4842-AAA1-089D4A7AAE52}" dt="2021-05-19T16:42:25.658" v="3774"/>
          <ac:spMkLst>
            <pc:docMk/>
            <pc:sldMk cId="2376995517" sldId="445"/>
            <ac:spMk id="5" creationId="{FD286DBD-1ABD-49F7-B9A3-FA5BA753E363}"/>
          </ac:spMkLst>
        </pc:spChg>
        <pc:spChg chg="add del mod">
          <ac:chgData name="Jaques, Hilary" userId="60e07e59-4edc-45ee-8918-2d1f5d4338f7" providerId="ADAL" clId="{FC6EDC53-ADF9-4842-AAA1-089D4A7AAE52}" dt="2021-05-19T13:36:06.536" v="2" actId="20577"/>
          <ac:spMkLst>
            <pc:docMk/>
            <pc:sldMk cId="2376995517" sldId="445"/>
            <ac:spMk id="9" creationId="{61C5E2D7-EE8A-4A1B-A91A-344E0D7A5EF0}"/>
          </ac:spMkLst>
        </pc:spChg>
      </pc:sldChg>
      <pc:sldChg chg="modSp del mod ord">
        <pc:chgData name="Jaques, Hilary" userId="60e07e59-4edc-45ee-8918-2d1f5d4338f7" providerId="ADAL" clId="{FC6EDC53-ADF9-4842-AAA1-089D4A7AAE52}" dt="2021-05-26T09:54:40.018" v="8789" actId="47"/>
        <pc:sldMkLst>
          <pc:docMk/>
          <pc:sldMk cId="2057893966" sldId="446"/>
        </pc:sldMkLst>
        <pc:spChg chg="mod">
          <ac:chgData name="Jaques, Hilary" userId="60e07e59-4edc-45ee-8918-2d1f5d4338f7" providerId="ADAL" clId="{FC6EDC53-ADF9-4842-AAA1-089D4A7AAE52}" dt="2021-05-19T16:47:31.968" v="3958" actId="20577"/>
          <ac:spMkLst>
            <pc:docMk/>
            <pc:sldMk cId="2057893966" sldId="446"/>
            <ac:spMk id="9" creationId="{61C5E2D7-EE8A-4A1B-A91A-344E0D7A5EF0}"/>
          </ac:spMkLst>
        </pc:spChg>
      </pc:sldChg>
      <pc:sldChg chg="del">
        <pc:chgData name="Jaques, Hilary" userId="60e07e59-4edc-45ee-8918-2d1f5d4338f7" providerId="ADAL" clId="{FC6EDC53-ADF9-4842-AAA1-089D4A7AAE52}" dt="2021-05-19T16:45:36.277" v="3902" actId="47"/>
        <pc:sldMkLst>
          <pc:docMk/>
          <pc:sldMk cId="4245939950" sldId="447"/>
        </pc:sldMkLst>
      </pc:sldChg>
      <pc:sldChg chg="addSp delSp modSp del mod modNotesTx">
        <pc:chgData name="Jaques, Hilary" userId="60e07e59-4edc-45ee-8918-2d1f5d4338f7" providerId="ADAL" clId="{FC6EDC53-ADF9-4842-AAA1-089D4A7AAE52}" dt="2021-05-26T09:33:52.354" v="8643" actId="47"/>
        <pc:sldMkLst>
          <pc:docMk/>
          <pc:sldMk cId="1450341662" sldId="448"/>
        </pc:sldMkLst>
        <pc:spChg chg="mod">
          <ac:chgData name="Jaques, Hilary" userId="60e07e59-4edc-45ee-8918-2d1f5d4338f7" providerId="ADAL" clId="{FC6EDC53-ADF9-4842-AAA1-089D4A7AAE52}" dt="2021-05-26T09:13:44.512" v="8602" actId="20577"/>
          <ac:spMkLst>
            <pc:docMk/>
            <pc:sldMk cId="1450341662" sldId="448"/>
            <ac:spMk id="2" creationId="{C5F90740-B2E9-43D8-93A1-FD72C49DD706}"/>
          </ac:spMkLst>
        </pc:spChg>
        <pc:picChg chg="add del mod">
          <ac:chgData name="Jaques, Hilary" userId="60e07e59-4edc-45ee-8918-2d1f5d4338f7" providerId="ADAL" clId="{FC6EDC53-ADF9-4842-AAA1-089D4A7AAE52}" dt="2021-05-26T09:13:06.355" v="8590" actId="478"/>
          <ac:picMkLst>
            <pc:docMk/>
            <pc:sldMk cId="1450341662" sldId="448"/>
            <ac:picMk id="4" creationId="{58ACC92B-3AD8-49BF-9E3D-651D83829843}"/>
          </ac:picMkLst>
        </pc:picChg>
        <pc:picChg chg="add mod ord">
          <ac:chgData name="Jaques, Hilary" userId="60e07e59-4edc-45ee-8918-2d1f5d4338f7" providerId="ADAL" clId="{FC6EDC53-ADF9-4842-AAA1-089D4A7AAE52}" dt="2021-05-26T09:32:29.432" v="8624" actId="1076"/>
          <ac:picMkLst>
            <pc:docMk/>
            <pc:sldMk cId="1450341662" sldId="448"/>
            <ac:picMk id="5" creationId="{591A9983-2882-4565-9559-48398CB9C0F5}"/>
          </ac:picMkLst>
        </pc:picChg>
        <pc:picChg chg="add mod">
          <ac:chgData name="Jaques, Hilary" userId="60e07e59-4edc-45ee-8918-2d1f5d4338f7" providerId="ADAL" clId="{FC6EDC53-ADF9-4842-AAA1-089D4A7AAE52}" dt="2021-05-26T09:32:27.698" v="8623" actId="1076"/>
          <ac:picMkLst>
            <pc:docMk/>
            <pc:sldMk cId="1450341662" sldId="448"/>
            <ac:picMk id="7" creationId="{1D90FADC-A9B9-4646-9859-45FD4E667B3D}"/>
          </ac:picMkLst>
        </pc:picChg>
        <pc:picChg chg="add mod">
          <ac:chgData name="Jaques, Hilary" userId="60e07e59-4edc-45ee-8918-2d1f5d4338f7" providerId="ADAL" clId="{FC6EDC53-ADF9-4842-AAA1-089D4A7AAE52}" dt="2021-05-26T09:31:43.420" v="8616" actId="1076"/>
          <ac:picMkLst>
            <pc:docMk/>
            <pc:sldMk cId="1450341662" sldId="448"/>
            <ac:picMk id="9" creationId="{2BFAC7B7-3D0D-4130-865C-B128646DB8F7}"/>
          </ac:picMkLst>
        </pc:picChg>
        <pc:picChg chg="add del mod">
          <ac:chgData name="Jaques, Hilary" userId="60e07e59-4edc-45ee-8918-2d1f5d4338f7" providerId="ADAL" clId="{FC6EDC53-ADF9-4842-AAA1-089D4A7AAE52}" dt="2021-05-26T09:31:41.188" v="8615" actId="478"/>
          <ac:picMkLst>
            <pc:docMk/>
            <pc:sldMk cId="1450341662" sldId="448"/>
            <ac:picMk id="11" creationId="{ABA6CDBD-B34E-434D-8102-D14C7A093900}"/>
          </ac:picMkLst>
        </pc:picChg>
      </pc:sldChg>
      <pc:sldChg chg="modSp del mod">
        <pc:chgData name="Jaques, Hilary" userId="60e07e59-4edc-45ee-8918-2d1f5d4338f7" providerId="ADAL" clId="{FC6EDC53-ADF9-4842-AAA1-089D4A7AAE52}" dt="2021-05-19T16:45:59.060" v="3931" actId="47"/>
        <pc:sldMkLst>
          <pc:docMk/>
          <pc:sldMk cId="3021079947" sldId="449"/>
        </pc:sldMkLst>
        <pc:spChg chg="mod">
          <ac:chgData name="Jaques, Hilary" userId="60e07e59-4edc-45ee-8918-2d1f5d4338f7" providerId="ADAL" clId="{FC6EDC53-ADF9-4842-AAA1-089D4A7AAE52}" dt="2021-05-19T14:03:52.767" v="43" actId="114"/>
          <ac:spMkLst>
            <pc:docMk/>
            <pc:sldMk cId="3021079947" sldId="449"/>
            <ac:spMk id="9" creationId="{61C5E2D7-EE8A-4A1B-A91A-344E0D7A5EF0}"/>
          </ac:spMkLst>
        </pc:spChg>
      </pc:sldChg>
      <pc:sldChg chg="addSp modSp mod modAnim">
        <pc:chgData name="Jaques, Hilary" userId="60e07e59-4edc-45ee-8918-2d1f5d4338f7" providerId="ADAL" clId="{FC6EDC53-ADF9-4842-AAA1-089D4A7AAE52}" dt="2021-06-08T10:21:29.370" v="10440" actId="1076"/>
        <pc:sldMkLst>
          <pc:docMk/>
          <pc:sldMk cId="3343123513" sldId="450"/>
        </pc:sldMkLst>
        <pc:spChg chg="add mod">
          <ac:chgData name="Jaques, Hilary" userId="60e07e59-4edc-45ee-8918-2d1f5d4338f7" providerId="ADAL" clId="{FC6EDC53-ADF9-4842-AAA1-089D4A7AAE52}" dt="2021-06-08T10:21:29.370" v="10440" actId="1076"/>
          <ac:spMkLst>
            <pc:docMk/>
            <pc:sldMk cId="3343123513" sldId="450"/>
            <ac:spMk id="7" creationId="{6CC062A4-2CF3-4939-ADAC-6BE62AA5771E}"/>
          </ac:spMkLst>
        </pc:spChg>
        <pc:picChg chg="mod">
          <ac:chgData name="Jaques, Hilary" userId="60e07e59-4edc-45ee-8918-2d1f5d4338f7" providerId="ADAL" clId="{FC6EDC53-ADF9-4842-AAA1-089D4A7AAE52}" dt="2021-06-08T10:13:47.557" v="10398" actId="1076"/>
          <ac:picMkLst>
            <pc:docMk/>
            <pc:sldMk cId="3343123513" sldId="450"/>
            <ac:picMk id="3" creationId="{4EF5CC45-9ED8-44E7-BF64-C5216CC5C851}"/>
          </ac:picMkLst>
        </pc:picChg>
        <pc:picChg chg="mod">
          <ac:chgData name="Jaques, Hilary" userId="60e07e59-4edc-45ee-8918-2d1f5d4338f7" providerId="ADAL" clId="{FC6EDC53-ADF9-4842-AAA1-089D4A7AAE52}" dt="2021-05-27T15:36:28.216" v="10345" actId="1076"/>
          <ac:picMkLst>
            <pc:docMk/>
            <pc:sldMk cId="3343123513" sldId="450"/>
            <ac:picMk id="6" creationId="{3CCE6620-5EA1-4BB3-960B-379A26D17D2A}"/>
          </ac:picMkLst>
        </pc:picChg>
        <pc:picChg chg="mod ord">
          <ac:chgData name="Jaques, Hilary" userId="60e07e59-4edc-45ee-8918-2d1f5d4338f7" providerId="ADAL" clId="{FC6EDC53-ADF9-4842-AAA1-089D4A7AAE52}" dt="2021-05-27T15:36:24.674" v="10344" actId="1076"/>
          <ac:picMkLst>
            <pc:docMk/>
            <pc:sldMk cId="3343123513" sldId="450"/>
            <ac:picMk id="8" creationId="{9150E42E-AA49-459C-8260-270280B1F46A}"/>
          </ac:picMkLst>
        </pc:picChg>
        <pc:picChg chg="mod ord">
          <ac:chgData name="Jaques, Hilary" userId="60e07e59-4edc-45ee-8918-2d1f5d4338f7" providerId="ADAL" clId="{FC6EDC53-ADF9-4842-AAA1-089D4A7AAE52}" dt="2021-05-27T15:36:21.148" v="10343" actId="1076"/>
          <ac:picMkLst>
            <pc:docMk/>
            <pc:sldMk cId="3343123513" sldId="450"/>
            <ac:picMk id="12" creationId="{ABE5472A-AA89-4871-915F-138A826C4C68}"/>
          </ac:picMkLst>
        </pc:picChg>
        <pc:picChg chg="mod ord">
          <ac:chgData name="Jaques, Hilary" userId="60e07e59-4edc-45ee-8918-2d1f5d4338f7" providerId="ADAL" clId="{FC6EDC53-ADF9-4842-AAA1-089D4A7AAE52}" dt="2021-05-27T15:36:16.844" v="10342" actId="1076"/>
          <ac:picMkLst>
            <pc:docMk/>
            <pc:sldMk cId="3343123513" sldId="450"/>
            <ac:picMk id="15" creationId="{C32E7BD8-A1DC-4704-B2AE-59568655BD27}"/>
          </ac:picMkLst>
        </pc:picChg>
      </pc:sldChg>
      <pc:sldChg chg="addSp modSp mod">
        <pc:chgData name="Jaques, Hilary" userId="60e07e59-4edc-45ee-8918-2d1f5d4338f7" providerId="ADAL" clId="{FC6EDC53-ADF9-4842-AAA1-089D4A7AAE52}" dt="2021-06-08T10:24:28.240" v="10447" actId="179"/>
        <pc:sldMkLst>
          <pc:docMk/>
          <pc:sldMk cId="376052155" sldId="451"/>
        </pc:sldMkLst>
        <pc:spChg chg="add mod">
          <ac:chgData name="Jaques, Hilary" userId="60e07e59-4edc-45ee-8918-2d1f5d4338f7" providerId="ADAL" clId="{FC6EDC53-ADF9-4842-AAA1-089D4A7AAE52}" dt="2021-06-08T10:22:49.823" v="10442" actId="1076"/>
          <ac:spMkLst>
            <pc:docMk/>
            <pc:sldMk cId="376052155" sldId="451"/>
            <ac:spMk id="6" creationId="{0DFBD0CB-2E6A-41EC-8279-2DF5B9B61A64}"/>
          </ac:spMkLst>
        </pc:spChg>
        <pc:spChg chg="mod">
          <ac:chgData name="Jaques, Hilary" userId="60e07e59-4edc-45ee-8918-2d1f5d4338f7" providerId="ADAL" clId="{FC6EDC53-ADF9-4842-AAA1-089D4A7AAE52}" dt="2021-06-08T10:24:28.240" v="10447" actId="179"/>
          <ac:spMkLst>
            <pc:docMk/>
            <pc:sldMk cId="376052155" sldId="451"/>
            <ac:spMk id="11" creationId="{504E47FD-6085-495E-9BD8-902613894198}"/>
          </ac:spMkLst>
        </pc:spChg>
        <pc:picChg chg="mod">
          <ac:chgData name="Jaques, Hilary" userId="60e07e59-4edc-45ee-8918-2d1f5d4338f7" providerId="ADAL" clId="{FC6EDC53-ADF9-4842-AAA1-089D4A7AAE52}" dt="2021-06-08T10:13:38.684" v="10395" actId="1076"/>
          <ac:picMkLst>
            <pc:docMk/>
            <pc:sldMk cId="376052155" sldId="451"/>
            <ac:picMk id="2" creationId="{5D71C2D0-0F0D-48D7-ACD2-3BE13C67059A}"/>
          </ac:picMkLst>
        </pc:picChg>
      </pc:sldChg>
      <pc:sldChg chg="addSp delSp modSp mod">
        <pc:chgData name="Jaques, Hilary" userId="60e07e59-4edc-45ee-8918-2d1f5d4338f7" providerId="ADAL" clId="{FC6EDC53-ADF9-4842-AAA1-089D4A7AAE52}" dt="2021-06-08T10:13:33.583" v="10394" actId="1076"/>
        <pc:sldMkLst>
          <pc:docMk/>
          <pc:sldMk cId="2616487970" sldId="453"/>
        </pc:sldMkLst>
        <pc:spChg chg="add del mod">
          <ac:chgData name="Jaques, Hilary" userId="60e07e59-4edc-45ee-8918-2d1f5d4338f7" providerId="ADAL" clId="{FC6EDC53-ADF9-4842-AAA1-089D4A7AAE52}" dt="2021-06-08T10:13:26.233" v="10392" actId="478"/>
          <ac:spMkLst>
            <pc:docMk/>
            <pc:sldMk cId="2616487970" sldId="453"/>
            <ac:spMk id="5" creationId="{5714ACE1-1213-4E60-8BF0-1857A1CA1202}"/>
          </ac:spMkLst>
        </pc:spChg>
        <pc:spChg chg="add mod">
          <ac:chgData name="Jaques, Hilary" userId="60e07e59-4edc-45ee-8918-2d1f5d4338f7" providerId="ADAL" clId="{FC6EDC53-ADF9-4842-AAA1-089D4A7AAE52}" dt="2021-06-08T10:13:33.583" v="10394" actId="1076"/>
          <ac:spMkLst>
            <pc:docMk/>
            <pc:sldMk cId="2616487970" sldId="453"/>
            <ac:spMk id="6" creationId="{61C4C953-0C02-414E-AFB9-C224F20814E0}"/>
          </ac:spMkLst>
        </pc:spChg>
        <pc:picChg chg="mod">
          <ac:chgData name="Jaques, Hilary" userId="60e07e59-4edc-45ee-8918-2d1f5d4338f7" providerId="ADAL" clId="{FC6EDC53-ADF9-4842-AAA1-089D4A7AAE52}" dt="2021-06-08T10:13:21.990" v="10390" actId="1076"/>
          <ac:picMkLst>
            <pc:docMk/>
            <pc:sldMk cId="2616487970" sldId="453"/>
            <ac:picMk id="2" creationId="{ED70CFDB-359E-4841-9173-E9F0ADDA344E}"/>
          </ac:picMkLst>
        </pc:picChg>
      </pc:sldChg>
      <pc:sldChg chg="modSp del mod">
        <pc:chgData name="Jaques, Hilary" userId="60e07e59-4edc-45ee-8918-2d1f5d4338f7" providerId="ADAL" clId="{FC6EDC53-ADF9-4842-AAA1-089D4A7AAE52}" dt="2021-05-19T16:46:28.648" v="3946" actId="47"/>
        <pc:sldMkLst>
          <pc:docMk/>
          <pc:sldMk cId="1113110920" sldId="455"/>
        </pc:sldMkLst>
        <pc:spChg chg="mod">
          <ac:chgData name="Jaques, Hilary" userId="60e07e59-4edc-45ee-8918-2d1f5d4338f7" providerId="ADAL" clId="{FC6EDC53-ADF9-4842-AAA1-089D4A7AAE52}" dt="2021-05-19T14:04:04.828" v="59" actId="5793"/>
          <ac:spMkLst>
            <pc:docMk/>
            <pc:sldMk cId="1113110920" sldId="455"/>
            <ac:spMk id="9" creationId="{61C5E2D7-EE8A-4A1B-A91A-344E0D7A5EF0}"/>
          </ac:spMkLst>
        </pc:spChg>
      </pc:sldChg>
      <pc:sldChg chg="add del delCm">
        <pc:chgData name="Jaques, Hilary" userId="60e07e59-4edc-45ee-8918-2d1f5d4338f7" providerId="ADAL" clId="{FC6EDC53-ADF9-4842-AAA1-089D4A7AAE52}" dt="2021-05-26T09:39:51.764" v="8655" actId="1592"/>
        <pc:sldMkLst>
          <pc:docMk/>
          <pc:sldMk cId="2370993204" sldId="456"/>
        </pc:sldMkLst>
      </pc:sldChg>
      <pc:sldChg chg="del">
        <pc:chgData name="Jaques, Hilary" userId="60e07e59-4edc-45ee-8918-2d1f5d4338f7" providerId="ADAL" clId="{FC6EDC53-ADF9-4842-AAA1-089D4A7AAE52}" dt="2021-05-19T16:44:31.170" v="3877" actId="47"/>
        <pc:sldMkLst>
          <pc:docMk/>
          <pc:sldMk cId="3919191748" sldId="457"/>
        </pc:sldMkLst>
      </pc:sldChg>
      <pc:sldChg chg="add del">
        <pc:chgData name="Jaques, Hilary" userId="60e07e59-4edc-45ee-8918-2d1f5d4338f7" providerId="ADAL" clId="{FC6EDC53-ADF9-4842-AAA1-089D4A7AAE52}" dt="2021-05-19T16:42:44.018" v="3782" actId="47"/>
        <pc:sldMkLst>
          <pc:docMk/>
          <pc:sldMk cId="1476279968" sldId="458"/>
        </pc:sldMkLst>
      </pc:sldChg>
      <pc:sldChg chg="modSp add del mod">
        <pc:chgData name="Jaques, Hilary" userId="60e07e59-4edc-45ee-8918-2d1f5d4338f7" providerId="ADAL" clId="{FC6EDC53-ADF9-4842-AAA1-089D4A7AAE52}" dt="2021-05-19T15:21:58.966" v="1032" actId="47"/>
        <pc:sldMkLst>
          <pc:docMk/>
          <pc:sldMk cId="583519372" sldId="460"/>
        </pc:sldMkLst>
        <pc:spChg chg="mod">
          <ac:chgData name="Jaques, Hilary" userId="60e07e59-4edc-45ee-8918-2d1f5d4338f7" providerId="ADAL" clId="{FC6EDC53-ADF9-4842-AAA1-089D4A7AAE52}" dt="2021-05-19T15:21:20.249" v="1021" actId="1076"/>
          <ac:spMkLst>
            <pc:docMk/>
            <pc:sldMk cId="583519372" sldId="460"/>
            <ac:spMk id="2" creationId="{C5F90740-B2E9-43D8-93A1-FD72C49DD706}"/>
          </ac:spMkLst>
        </pc:spChg>
      </pc:sldChg>
      <pc:sldChg chg="addSp delSp modSp new mod delAnim modAnim delCm modNotesTx">
        <pc:chgData name="Jaques, Hilary" userId="60e07e59-4edc-45ee-8918-2d1f5d4338f7" providerId="ADAL" clId="{FC6EDC53-ADF9-4842-AAA1-089D4A7AAE52}" dt="2021-06-08T10:14:47.672" v="10411" actId="1076"/>
        <pc:sldMkLst>
          <pc:docMk/>
          <pc:sldMk cId="945902260" sldId="461"/>
        </pc:sldMkLst>
        <pc:spChg chg="del">
          <ac:chgData name="Jaques, Hilary" userId="60e07e59-4edc-45ee-8918-2d1f5d4338f7" providerId="ADAL" clId="{FC6EDC53-ADF9-4842-AAA1-089D4A7AAE52}" dt="2021-05-19T15:21:41.409" v="1024" actId="478"/>
          <ac:spMkLst>
            <pc:docMk/>
            <pc:sldMk cId="945902260" sldId="461"/>
            <ac:spMk id="2" creationId="{96160C13-0783-4B86-B5BC-24D845986C0A}"/>
          </ac:spMkLst>
        </pc:spChg>
        <pc:spChg chg="del">
          <ac:chgData name="Jaques, Hilary" userId="60e07e59-4edc-45ee-8918-2d1f5d4338f7" providerId="ADAL" clId="{FC6EDC53-ADF9-4842-AAA1-089D4A7AAE52}" dt="2021-05-19T15:21:44.358" v="1026" actId="478"/>
          <ac:spMkLst>
            <pc:docMk/>
            <pc:sldMk cId="945902260" sldId="461"/>
            <ac:spMk id="3" creationId="{71C84D37-9165-46C1-AB08-8FB93FD41614}"/>
          </ac:spMkLst>
        </pc:spChg>
        <pc:spChg chg="mod">
          <ac:chgData name="Jaques, Hilary" userId="60e07e59-4edc-45ee-8918-2d1f5d4338f7" providerId="ADAL" clId="{FC6EDC53-ADF9-4842-AAA1-089D4A7AAE52}" dt="2021-05-19T15:21:34.439" v="1023"/>
          <ac:spMkLst>
            <pc:docMk/>
            <pc:sldMk cId="945902260" sldId="461"/>
            <ac:spMk id="4" creationId="{3993990B-4F3D-4A36-B48C-E28FCB0CD2B6}"/>
          </ac:spMkLst>
        </pc:spChg>
        <pc:spChg chg="add mod">
          <ac:chgData name="Jaques, Hilary" userId="60e07e59-4edc-45ee-8918-2d1f5d4338f7" providerId="ADAL" clId="{FC6EDC53-ADF9-4842-AAA1-089D4A7AAE52}" dt="2021-05-19T17:04:18.290" v="4030" actId="20577"/>
          <ac:spMkLst>
            <pc:docMk/>
            <pc:sldMk cId="945902260" sldId="461"/>
            <ac:spMk id="5" creationId="{24056AFA-25F7-42DF-AB94-7C36272477C0}"/>
          </ac:spMkLst>
        </pc:spChg>
        <pc:spChg chg="add mod">
          <ac:chgData name="Jaques, Hilary" userId="60e07e59-4edc-45ee-8918-2d1f5d4338f7" providerId="ADAL" clId="{FC6EDC53-ADF9-4842-AAA1-089D4A7AAE52}" dt="2021-06-08T10:14:47.672" v="10411" actId="1076"/>
          <ac:spMkLst>
            <pc:docMk/>
            <pc:sldMk cId="945902260" sldId="461"/>
            <ac:spMk id="10" creationId="{B84E40EB-C4E5-4231-B55E-F2BB6DB057B8}"/>
          </ac:spMkLst>
        </pc:spChg>
        <pc:picChg chg="del">
          <ac:chgData name="Jaques, Hilary" userId="60e07e59-4edc-45ee-8918-2d1f5d4338f7" providerId="ADAL" clId="{FC6EDC53-ADF9-4842-AAA1-089D4A7AAE52}" dt="2021-05-27T14:08:10.978" v="9097" actId="478"/>
          <ac:picMkLst>
            <pc:docMk/>
            <pc:sldMk cId="945902260" sldId="461"/>
            <ac:picMk id="2" creationId="{AD6A9A15-0382-4EE8-9DC9-4AD776C2C4BB}"/>
          </ac:picMkLst>
        </pc:picChg>
        <pc:picChg chg="del">
          <ac:chgData name="Jaques, Hilary" userId="60e07e59-4edc-45ee-8918-2d1f5d4338f7" providerId="ADAL" clId="{FC6EDC53-ADF9-4842-AAA1-089D4A7AAE52}" dt="2021-05-27T13:59:04.115" v="9061" actId="478"/>
          <ac:picMkLst>
            <pc:docMk/>
            <pc:sldMk cId="945902260" sldId="461"/>
            <ac:picMk id="3" creationId="{9F6F75A6-114B-48DC-B1DA-F735FBAE2166}"/>
          </ac:picMkLst>
        </pc:picChg>
        <pc:picChg chg="add mod ord">
          <ac:chgData name="Jaques, Hilary" userId="60e07e59-4edc-45ee-8918-2d1f5d4338f7" providerId="ADAL" clId="{FC6EDC53-ADF9-4842-AAA1-089D4A7AAE52}" dt="2021-05-19T17:07:56.204" v="4230" actId="1076"/>
          <ac:picMkLst>
            <pc:docMk/>
            <pc:sldMk cId="945902260" sldId="461"/>
            <ac:picMk id="6" creationId="{A41E0A42-833D-4BF4-A714-20AC584B5EBA}"/>
          </ac:picMkLst>
        </pc:picChg>
        <pc:picChg chg="add mod ord">
          <ac:chgData name="Jaques, Hilary" userId="60e07e59-4edc-45ee-8918-2d1f5d4338f7" providerId="ADAL" clId="{FC6EDC53-ADF9-4842-AAA1-089D4A7AAE52}" dt="2021-05-19T17:07:56.204" v="4230" actId="1076"/>
          <ac:picMkLst>
            <pc:docMk/>
            <pc:sldMk cId="945902260" sldId="461"/>
            <ac:picMk id="7" creationId="{5FBFC1B3-A7FA-49C3-8CB1-A34D16FA4CBD}"/>
          </ac:picMkLst>
        </pc:picChg>
        <pc:picChg chg="add mod">
          <ac:chgData name="Jaques, Hilary" userId="60e07e59-4edc-45ee-8918-2d1f5d4338f7" providerId="ADAL" clId="{FC6EDC53-ADF9-4842-AAA1-089D4A7AAE52}" dt="2021-05-19T17:07:56.204" v="4230" actId="1076"/>
          <ac:picMkLst>
            <pc:docMk/>
            <pc:sldMk cId="945902260" sldId="461"/>
            <ac:picMk id="8" creationId="{615E4B6D-55CD-4D06-8200-ED1FD58967B3}"/>
          </ac:picMkLst>
        </pc:picChg>
        <pc:picChg chg="add mod">
          <ac:chgData name="Jaques, Hilary" userId="60e07e59-4edc-45ee-8918-2d1f5d4338f7" providerId="ADAL" clId="{FC6EDC53-ADF9-4842-AAA1-089D4A7AAE52}" dt="2021-05-19T17:08:09.308" v="4235" actId="1076"/>
          <ac:picMkLst>
            <pc:docMk/>
            <pc:sldMk cId="945902260" sldId="461"/>
            <ac:picMk id="9" creationId="{9420CC37-5EF8-4DA1-A30A-C72AE91FFB9E}"/>
          </ac:picMkLst>
        </pc:picChg>
        <pc:picChg chg="del mod">
          <ac:chgData name="Jaques, Hilary" userId="60e07e59-4edc-45ee-8918-2d1f5d4338f7" providerId="ADAL" clId="{FC6EDC53-ADF9-4842-AAA1-089D4A7AAE52}" dt="2021-05-27T14:08:57.968" v="9098" actId="478"/>
          <ac:picMkLst>
            <pc:docMk/>
            <pc:sldMk cId="945902260" sldId="461"/>
            <ac:picMk id="10" creationId="{A3D9AC9D-6D10-480E-9D03-744855D03A93}"/>
          </ac:picMkLst>
        </pc:picChg>
        <pc:picChg chg="del">
          <ac:chgData name="Jaques, Hilary" userId="60e07e59-4edc-45ee-8918-2d1f5d4338f7" providerId="ADAL" clId="{FC6EDC53-ADF9-4842-AAA1-089D4A7AAE52}" dt="2021-05-27T14:09:23.627" v="9099" actId="478"/>
          <ac:picMkLst>
            <pc:docMk/>
            <pc:sldMk cId="945902260" sldId="461"/>
            <ac:picMk id="11" creationId="{E560899B-FD02-4843-8740-E90C62E625AE}"/>
          </ac:picMkLst>
        </pc:picChg>
        <pc:picChg chg="del">
          <ac:chgData name="Jaques, Hilary" userId="60e07e59-4edc-45ee-8918-2d1f5d4338f7" providerId="ADAL" clId="{FC6EDC53-ADF9-4842-AAA1-089D4A7AAE52}" dt="2021-05-27T14:10:12.340" v="9100" actId="478"/>
          <ac:picMkLst>
            <pc:docMk/>
            <pc:sldMk cId="945902260" sldId="461"/>
            <ac:picMk id="12" creationId="{B1A65D7C-696A-4E39-9A91-AD0A60B876B3}"/>
          </ac:picMkLst>
        </pc:picChg>
        <pc:picChg chg="del">
          <ac:chgData name="Jaques, Hilary" userId="60e07e59-4edc-45ee-8918-2d1f5d4338f7" providerId="ADAL" clId="{FC6EDC53-ADF9-4842-AAA1-089D4A7AAE52}" dt="2021-05-27T14:10:43.390" v="9101" actId="478"/>
          <ac:picMkLst>
            <pc:docMk/>
            <pc:sldMk cId="945902260" sldId="461"/>
            <ac:picMk id="13" creationId="{39B560A6-49B3-442A-A4CC-1718563EE1D9}"/>
          </ac:picMkLst>
        </pc:picChg>
        <pc:picChg chg="del">
          <ac:chgData name="Jaques, Hilary" userId="60e07e59-4edc-45ee-8918-2d1f5d4338f7" providerId="ADAL" clId="{FC6EDC53-ADF9-4842-AAA1-089D4A7AAE52}" dt="2021-05-27T14:11:24.339" v="9102" actId="478"/>
          <ac:picMkLst>
            <pc:docMk/>
            <pc:sldMk cId="945902260" sldId="461"/>
            <ac:picMk id="14" creationId="{6B16977A-0A13-430E-AD7D-8E594A0D64A6}"/>
          </ac:picMkLst>
        </pc:picChg>
        <pc:picChg chg="del">
          <ac:chgData name="Jaques, Hilary" userId="60e07e59-4edc-45ee-8918-2d1f5d4338f7" providerId="ADAL" clId="{FC6EDC53-ADF9-4842-AAA1-089D4A7AAE52}" dt="2021-05-27T14:11:54.578" v="9103" actId="478"/>
          <ac:picMkLst>
            <pc:docMk/>
            <pc:sldMk cId="945902260" sldId="461"/>
            <ac:picMk id="15" creationId="{293F04D8-9A35-4AAB-B591-DADDFFEBB858}"/>
          </ac:picMkLst>
        </pc:picChg>
        <pc:picChg chg="del">
          <ac:chgData name="Jaques, Hilary" userId="60e07e59-4edc-45ee-8918-2d1f5d4338f7" providerId="ADAL" clId="{FC6EDC53-ADF9-4842-AAA1-089D4A7AAE52}" dt="2021-05-27T14:12:09.582" v="9104" actId="478"/>
          <ac:picMkLst>
            <pc:docMk/>
            <pc:sldMk cId="945902260" sldId="461"/>
            <ac:picMk id="16" creationId="{67CB5CE5-BB65-477C-B311-12952CDBD581}"/>
          </ac:picMkLst>
        </pc:picChg>
        <pc:picChg chg="del">
          <ac:chgData name="Jaques, Hilary" userId="60e07e59-4edc-45ee-8918-2d1f5d4338f7" providerId="ADAL" clId="{FC6EDC53-ADF9-4842-AAA1-089D4A7AAE52}" dt="2021-05-27T14:12:25.575" v="9105" actId="478"/>
          <ac:picMkLst>
            <pc:docMk/>
            <pc:sldMk cId="945902260" sldId="461"/>
            <ac:picMk id="17" creationId="{5590E8A6-6134-48D1-B322-3025C4560718}"/>
          </ac:picMkLst>
        </pc:picChg>
        <pc:picChg chg="del">
          <ac:chgData name="Jaques, Hilary" userId="60e07e59-4edc-45ee-8918-2d1f5d4338f7" providerId="ADAL" clId="{FC6EDC53-ADF9-4842-AAA1-089D4A7AAE52}" dt="2021-05-27T14:12:57.084" v="9106" actId="478"/>
          <ac:picMkLst>
            <pc:docMk/>
            <pc:sldMk cId="945902260" sldId="461"/>
            <ac:picMk id="18" creationId="{DEC51FB1-9F1F-4203-97B8-B845583460DB}"/>
          </ac:picMkLst>
        </pc:picChg>
        <pc:picChg chg="del mod">
          <ac:chgData name="Jaques, Hilary" userId="60e07e59-4edc-45ee-8918-2d1f5d4338f7" providerId="ADAL" clId="{FC6EDC53-ADF9-4842-AAA1-089D4A7AAE52}" dt="2021-05-27T14:13:31.622" v="9108" actId="478"/>
          <ac:picMkLst>
            <pc:docMk/>
            <pc:sldMk cId="945902260" sldId="461"/>
            <ac:picMk id="19" creationId="{DC31C9CD-C844-4A61-B4AB-3D3A635E782F}"/>
          </ac:picMkLst>
        </pc:picChg>
        <pc:picChg chg="del">
          <ac:chgData name="Jaques, Hilary" userId="60e07e59-4edc-45ee-8918-2d1f5d4338f7" providerId="ADAL" clId="{FC6EDC53-ADF9-4842-AAA1-089D4A7AAE52}" dt="2021-05-27T14:14:07.890" v="9109" actId="478"/>
          <ac:picMkLst>
            <pc:docMk/>
            <pc:sldMk cId="945902260" sldId="461"/>
            <ac:picMk id="20" creationId="{27D2D701-8F99-490D-9542-C0943DDCE96C}"/>
          </ac:picMkLst>
        </pc:picChg>
        <pc:picChg chg="del mod">
          <ac:chgData name="Jaques, Hilary" userId="60e07e59-4edc-45ee-8918-2d1f5d4338f7" providerId="ADAL" clId="{FC6EDC53-ADF9-4842-AAA1-089D4A7AAE52}" dt="2021-05-27T14:25:42.487" v="9222" actId="478"/>
          <ac:picMkLst>
            <pc:docMk/>
            <pc:sldMk cId="945902260" sldId="461"/>
            <ac:picMk id="21" creationId="{3F3A2C4E-938D-4D73-BF37-B10F04D89466}"/>
          </ac:picMkLst>
        </pc:picChg>
        <pc:picChg chg="del">
          <ac:chgData name="Jaques, Hilary" userId="60e07e59-4edc-45ee-8918-2d1f5d4338f7" providerId="ADAL" clId="{FC6EDC53-ADF9-4842-AAA1-089D4A7AAE52}" dt="2021-05-27T14:26:03.060" v="9223" actId="478"/>
          <ac:picMkLst>
            <pc:docMk/>
            <pc:sldMk cId="945902260" sldId="461"/>
            <ac:picMk id="22" creationId="{CE32B8D3-2150-4657-9B67-4AC4845DAA59}"/>
          </ac:picMkLst>
        </pc:picChg>
        <pc:picChg chg="del">
          <ac:chgData name="Jaques, Hilary" userId="60e07e59-4edc-45ee-8918-2d1f5d4338f7" providerId="ADAL" clId="{FC6EDC53-ADF9-4842-AAA1-089D4A7AAE52}" dt="2021-05-27T14:27:04.119" v="9224" actId="478"/>
          <ac:picMkLst>
            <pc:docMk/>
            <pc:sldMk cId="945902260" sldId="461"/>
            <ac:picMk id="23" creationId="{E771CFC9-1EFA-47F8-BA85-2860B08EE18D}"/>
          </ac:picMkLst>
        </pc:picChg>
        <pc:picChg chg="del">
          <ac:chgData name="Jaques, Hilary" userId="60e07e59-4edc-45ee-8918-2d1f5d4338f7" providerId="ADAL" clId="{FC6EDC53-ADF9-4842-AAA1-089D4A7AAE52}" dt="2021-05-27T14:27:44.692" v="9227" actId="478"/>
          <ac:picMkLst>
            <pc:docMk/>
            <pc:sldMk cId="945902260" sldId="461"/>
            <ac:picMk id="24" creationId="{B2553311-7384-47AB-99A3-B6F00912BF87}"/>
          </ac:picMkLst>
        </pc:picChg>
        <pc:picChg chg="mod">
          <ac:chgData name="Jaques, Hilary" userId="60e07e59-4edc-45ee-8918-2d1f5d4338f7" providerId="ADAL" clId="{FC6EDC53-ADF9-4842-AAA1-089D4A7AAE52}" dt="2021-06-08T10:14:39.301" v="10409" actId="1076"/>
          <ac:picMkLst>
            <pc:docMk/>
            <pc:sldMk cId="945902260" sldId="461"/>
            <ac:picMk id="25" creationId="{85AD5B43-DCAF-4151-9A90-325FE961258F}"/>
          </ac:picMkLst>
        </pc:picChg>
      </pc:sldChg>
      <pc:sldChg chg="addSp delSp modSp add mod delAnim modAnim delCm modNotesTx">
        <pc:chgData name="Jaques, Hilary" userId="60e07e59-4edc-45ee-8918-2d1f5d4338f7" providerId="ADAL" clId="{FC6EDC53-ADF9-4842-AAA1-089D4A7AAE52}" dt="2021-05-27T14:51:34.881" v="9866" actId="1076"/>
        <pc:sldMkLst>
          <pc:docMk/>
          <pc:sldMk cId="1717343010" sldId="462"/>
        </pc:sldMkLst>
        <pc:spChg chg="mod">
          <ac:chgData name="Jaques, Hilary" userId="60e07e59-4edc-45ee-8918-2d1f5d4338f7" providerId="ADAL" clId="{FC6EDC53-ADF9-4842-AAA1-089D4A7AAE52}" dt="2021-05-20T10:40:27.450" v="4314" actId="6549"/>
          <ac:spMkLst>
            <pc:docMk/>
            <pc:sldMk cId="1717343010" sldId="462"/>
            <ac:spMk id="5" creationId="{24056AFA-25F7-42DF-AB94-7C36272477C0}"/>
          </ac:spMkLst>
        </pc:spChg>
        <pc:picChg chg="add mod ord">
          <ac:chgData name="Jaques, Hilary" userId="60e07e59-4edc-45ee-8918-2d1f5d4338f7" providerId="ADAL" clId="{FC6EDC53-ADF9-4842-AAA1-089D4A7AAE52}" dt="2021-05-27T14:51:34.881" v="9866" actId="1076"/>
          <ac:picMkLst>
            <pc:docMk/>
            <pc:sldMk cId="1717343010" sldId="462"/>
            <ac:picMk id="2" creationId="{4C1DAA5B-EB18-4C61-9988-AFEB37BDE2F5}"/>
          </ac:picMkLst>
        </pc:picChg>
        <pc:picChg chg="add mod ord">
          <ac:chgData name="Jaques, Hilary" userId="60e07e59-4edc-45ee-8918-2d1f5d4338f7" providerId="ADAL" clId="{FC6EDC53-ADF9-4842-AAA1-089D4A7AAE52}" dt="2021-05-27T14:51:30.576" v="9865" actId="1076"/>
          <ac:picMkLst>
            <pc:docMk/>
            <pc:sldMk cId="1717343010" sldId="462"/>
            <ac:picMk id="3" creationId="{FA839E8C-77E8-406D-A2E2-4F27ADF59CD7}"/>
          </ac:picMkLst>
        </pc:picChg>
        <pc:picChg chg="add mod ord">
          <ac:chgData name="Jaques, Hilary" userId="60e07e59-4edc-45ee-8918-2d1f5d4338f7" providerId="ADAL" clId="{FC6EDC53-ADF9-4842-AAA1-089D4A7AAE52}" dt="2021-05-27T14:50:27.912" v="9833" actId="1076"/>
          <ac:picMkLst>
            <pc:docMk/>
            <pc:sldMk cId="1717343010" sldId="462"/>
            <ac:picMk id="6" creationId="{69E894F3-17F4-4A00-887C-E6A7AD69BD41}"/>
          </ac:picMkLst>
        </pc:picChg>
        <pc:picChg chg="add mod">
          <ac:chgData name="Jaques, Hilary" userId="60e07e59-4edc-45ee-8918-2d1f5d4338f7" providerId="ADAL" clId="{FC6EDC53-ADF9-4842-AAA1-089D4A7AAE52}" dt="2021-05-24T18:09:17.353" v="8454" actId="1076"/>
          <ac:picMkLst>
            <pc:docMk/>
            <pc:sldMk cId="1717343010" sldId="462"/>
            <ac:picMk id="7" creationId="{5A6AB1F0-1E40-4B2D-B608-5B004C7D5B3D}"/>
          </ac:picMkLst>
        </pc:picChg>
        <pc:picChg chg="del">
          <ac:chgData name="Jaques, Hilary" userId="60e07e59-4edc-45ee-8918-2d1f5d4338f7" providerId="ADAL" clId="{FC6EDC53-ADF9-4842-AAA1-089D4A7AAE52}" dt="2021-05-27T14:00:32.159" v="9063" actId="478"/>
          <ac:picMkLst>
            <pc:docMk/>
            <pc:sldMk cId="1717343010" sldId="462"/>
            <ac:picMk id="8" creationId="{45E88E8E-46B1-49A6-B92C-D7270743CFD2}"/>
          </ac:picMkLst>
        </pc:picChg>
        <pc:picChg chg="del">
          <ac:chgData name="Jaques, Hilary" userId="60e07e59-4edc-45ee-8918-2d1f5d4338f7" providerId="ADAL" clId="{FC6EDC53-ADF9-4842-AAA1-089D4A7AAE52}" dt="2021-05-27T14:00:54.096" v="9064" actId="478"/>
          <ac:picMkLst>
            <pc:docMk/>
            <pc:sldMk cId="1717343010" sldId="462"/>
            <ac:picMk id="9" creationId="{D411F24B-2082-42D0-B8A9-917A57F6DE76}"/>
          </ac:picMkLst>
        </pc:picChg>
        <pc:picChg chg="del">
          <ac:chgData name="Jaques, Hilary" userId="60e07e59-4edc-45ee-8918-2d1f5d4338f7" providerId="ADAL" clId="{FC6EDC53-ADF9-4842-AAA1-089D4A7AAE52}" dt="2021-05-27T14:01:12.163" v="9065" actId="478"/>
          <ac:picMkLst>
            <pc:docMk/>
            <pc:sldMk cId="1717343010" sldId="462"/>
            <ac:picMk id="10" creationId="{EB21F30B-C54A-4691-B4EE-FBB95E521E9A}"/>
          </ac:picMkLst>
        </pc:picChg>
        <pc:picChg chg="del">
          <ac:chgData name="Jaques, Hilary" userId="60e07e59-4edc-45ee-8918-2d1f5d4338f7" providerId="ADAL" clId="{FC6EDC53-ADF9-4842-AAA1-089D4A7AAE52}" dt="2021-05-27T14:01:47.916" v="9066" actId="478"/>
          <ac:picMkLst>
            <pc:docMk/>
            <pc:sldMk cId="1717343010" sldId="462"/>
            <ac:picMk id="11" creationId="{22F7EC15-7F36-4DCB-8301-389AF5AFF373}"/>
          </ac:picMkLst>
        </pc:picChg>
        <pc:picChg chg="mod ord">
          <ac:chgData name="Jaques, Hilary" userId="60e07e59-4edc-45ee-8918-2d1f5d4338f7" providerId="ADAL" clId="{FC6EDC53-ADF9-4842-AAA1-089D4A7AAE52}" dt="2021-05-27T14:46:46.559" v="9732" actId="167"/>
          <ac:picMkLst>
            <pc:docMk/>
            <pc:sldMk cId="1717343010" sldId="462"/>
            <ac:picMk id="12" creationId="{F6222F2C-7915-4F95-B557-AE2515846205}"/>
          </ac:picMkLst>
        </pc:picChg>
      </pc:sldChg>
      <pc:sldChg chg="addSp delSp modSp add mod addAnim delAnim modAnim modNotesTx">
        <pc:chgData name="Jaques, Hilary" userId="60e07e59-4edc-45ee-8918-2d1f5d4338f7" providerId="ADAL" clId="{FC6EDC53-ADF9-4842-AAA1-089D4A7AAE52}" dt="2021-05-27T15:04:40.688" v="10057"/>
        <pc:sldMkLst>
          <pc:docMk/>
          <pc:sldMk cId="2340294270" sldId="463"/>
        </pc:sldMkLst>
        <pc:spChg chg="mod">
          <ac:chgData name="Jaques, Hilary" userId="60e07e59-4edc-45ee-8918-2d1f5d4338f7" providerId="ADAL" clId="{FC6EDC53-ADF9-4842-AAA1-089D4A7AAE52}" dt="2021-05-24T17:55:10.445" v="8292" actId="1076"/>
          <ac:spMkLst>
            <pc:docMk/>
            <pc:sldMk cId="2340294270" sldId="463"/>
            <ac:spMk id="4" creationId="{3993990B-4F3D-4A36-B48C-E28FCB0CD2B6}"/>
          </ac:spMkLst>
        </pc:spChg>
        <pc:spChg chg="mod">
          <ac:chgData name="Jaques, Hilary" userId="60e07e59-4edc-45ee-8918-2d1f5d4338f7" providerId="ADAL" clId="{FC6EDC53-ADF9-4842-AAA1-089D4A7AAE52}" dt="2021-05-19T16:33:45.388" v="3468" actId="20577"/>
          <ac:spMkLst>
            <pc:docMk/>
            <pc:sldMk cId="2340294270" sldId="463"/>
            <ac:spMk id="5" creationId="{24056AFA-25F7-42DF-AB94-7C36272477C0}"/>
          </ac:spMkLst>
        </pc:spChg>
        <pc:picChg chg="add del mod ord">
          <ac:chgData name="Jaques, Hilary" userId="60e07e59-4edc-45ee-8918-2d1f5d4338f7" providerId="ADAL" clId="{FC6EDC53-ADF9-4842-AAA1-089D4A7AAE52}" dt="2021-05-24T14:14:11.427" v="8072" actId="478"/>
          <ac:picMkLst>
            <pc:docMk/>
            <pc:sldMk cId="2340294270" sldId="463"/>
            <ac:picMk id="2" creationId="{1A65083B-2F36-4316-8AD8-33B60D8C1C24}"/>
          </ac:picMkLst>
        </pc:picChg>
        <pc:picChg chg="del">
          <ac:chgData name="Jaques, Hilary" userId="60e07e59-4edc-45ee-8918-2d1f5d4338f7" providerId="ADAL" clId="{FC6EDC53-ADF9-4842-AAA1-089D4A7AAE52}" dt="2021-05-27T14:02:56.068" v="9068" actId="478"/>
          <ac:picMkLst>
            <pc:docMk/>
            <pc:sldMk cId="2340294270" sldId="463"/>
            <ac:picMk id="2" creationId="{B94A4624-6816-4A52-9106-9C78748D9F95}"/>
          </ac:picMkLst>
        </pc:picChg>
        <pc:picChg chg="del mod">
          <ac:chgData name="Jaques, Hilary" userId="60e07e59-4edc-45ee-8918-2d1f5d4338f7" providerId="ADAL" clId="{FC6EDC53-ADF9-4842-AAA1-089D4A7AAE52}" dt="2021-05-27T14:16:30.779" v="9113" actId="478"/>
          <ac:picMkLst>
            <pc:docMk/>
            <pc:sldMk cId="2340294270" sldId="463"/>
            <ac:picMk id="3" creationId="{4C9FD2C6-EB64-4C45-BF15-94E0FD4C1781}"/>
          </ac:picMkLst>
        </pc:picChg>
        <pc:picChg chg="add del mod ord">
          <ac:chgData name="Jaques, Hilary" userId="60e07e59-4edc-45ee-8918-2d1f5d4338f7" providerId="ADAL" clId="{FC6EDC53-ADF9-4842-AAA1-089D4A7AAE52}" dt="2021-05-24T17:59:52.043" v="8368" actId="478"/>
          <ac:picMkLst>
            <pc:docMk/>
            <pc:sldMk cId="2340294270" sldId="463"/>
            <ac:picMk id="3" creationId="{7E20A014-2B66-4003-A4A0-BDEA85905CEB}"/>
          </ac:picMkLst>
        </pc:picChg>
        <pc:picChg chg="add del mod ord">
          <ac:chgData name="Jaques, Hilary" userId="60e07e59-4edc-45ee-8918-2d1f5d4338f7" providerId="ADAL" clId="{FC6EDC53-ADF9-4842-AAA1-089D4A7AAE52}" dt="2021-05-24T17:59:52.043" v="8368" actId="478"/>
          <ac:picMkLst>
            <pc:docMk/>
            <pc:sldMk cId="2340294270" sldId="463"/>
            <ac:picMk id="6" creationId="{142E27B2-E38D-46BE-A413-23D54C90862C}"/>
          </ac:picMkLst>
        </pc:picChg>
        <pc:picChg chg="del">
          <ac:chgData name="Jaques, Hilary" userId="60e07e59-4edc-45ee-8918-2d1f5d4338f7" providerId="ADAL" clId="{FC6EDC53-ADF9-4842-AAA1-089D4A7AAE52}" dt="2021-05-27T14:16:52.770" v="9114" actId="478"/>
          <ac:picMkLst>
            <pc:docMk/>
            <pc:sldMk cId="2340294270" sldId="463"/>
            <ac:picMk id="6" creationId="{C709524F-171C-4006-8957-F5510C407D6D}"/>
          </ac:picMkLst>
        </pc:picChg>
        <pc:picChg chg="del mod">
          <ac:chgData name="Jaques, Hilary" userId="60e07e59-4edc-45ee-8918-2d1f5d4338f7" providerId="ADAL" clId="{FC6EDC53-ADF9-4842-AAA1-089D4A7AAE52}" dt="2021-05-27T14:53:49.218" v="9909" actId="478"/>
          <ac:picMkLst>
            <pc:docMk/>
            <pc:sldMk cId="2340294270" sldId="463"/>
            <ac:picMk id="7" creationId="{BCB00713-1CEF-40C9-8C02-3C7802261671}"/>
          </ac:picMkLst>
        </pc:picChg>
        <pc:picChg chg="add del mod">
          <ac:chgData name="Jaques, Hilary" userId="60e07e59-4edc-45ee-8918-2d1f5d4338f7" providerId="ADAL" clId="{FC6EDC53-ADF9-4842-AAA1-089D4A7AAE52}" dt="2021-05-24T17:59:52.043" v="8368" actId="478"/>
          <ac:picMkLst>
            <pc:docMk/>
            <pc:sldMk cId="2340294270" sldId="463"/>
            <ac:picMk id="7" creationId="{FC378E1B-F79F-4110-9011-7AF3D346533F}"/>
          </ac:picMkLst>
        </pc:picChg>
        <pc:picChg chg="add mod ord">
          <ac:chgData name="Jaques, Hilary" userId="60e07e59-4edc-45ee-8918-2d1f5d4338f7" providerId="ADAL" clId="{FC6EDC53-ADF9-4842-AAA1-089D4A7AAE52}" dt="2021-05-27T15:02:08.742" v="9990" actId="1076"/>
          <ac:picMkLst>
            <pc:docMk/>
            <pc:sldMk cId="2340294270" sldId="463"/>
            <ac:picMk id="8" creationId="{1F3E76D5-A2F1-4640-908C-66D662A757C7}"/>
          </ac:picMkLst>
        </pc:picChg>
        <pc:picChg chg="add mod ord">
          <ac:chgData name="Jaques, Hilary" userId="60e07e59-4edc-45ee-8918-2d1f5d4338f7" providerId="ADAL" clId="{FC6EDC53-ADF9-4842-AAA1-089D4A7AAE52}" dt="2021-05-27T15:02:15.128" v="9992" actId="1076"/>
          <ac:picMkLst>
            <pc:docMk/>
            <pc:sldMk cId="2340294270" sldId="463"/>
            <ac:picMk id="9" creationId="{8E0E9AC2-E4AA-4C31-A81A-7AEA923BE054}"/>
          </ac:picMkLst>
        </pc:picChg>
        <pc:picChg chg="add mod ord">
          <ac:chgData name="Jaques, Hilary" userId="60e07e59-4edc-45ee-8918-2d1f5d4338f7" providerId="ADAL" clId="{FC6EDC53-ADF9-4842-AAA1-089D4A7AAE52}" dt="2021-05-27T15:02:12.389" v="9991" actId="1076"/>
          <ac:picMkLst>
            <pc:docMk/>
            <pc:sldMk cId="2340294270" sldId="463"/>
            <ac:picMk id="10" creationId="{89CEE6D0-C8BC-4232-B6DC-491E1DB54329}"/>
          </ac:picMkLst>
        </pc:picChg>
        <pc:picChg chg="del">
          <ac:chgData name="Jaques, Hilary" userId="60e07e59-4edc-45ee-8918-2d1f5d4338f7" providerId="ADAL" clId="{FC6EDC53-ADF9-4842-AAA1-089D4A7AAE52}" dt="2021-05-27T14:54:10.772" v="9910" actId="478"/>
          <ac:picMkLst>
            <pc:docMk/>
            <pc:sldMk cId="2340294270" sldId="463"/>
            <ac:picMk id="11" creationId="{50B26424-2E22-474C-8F5D-FC455921BC43}"/>
          </ac:picMkLst>
        </pc:picChg>
        <pc:picChg chg="del mod ord">
          <ac:chgData name="Jaques, Hilary" userId="60e07e59-4edc-45ee-8918-2d1f5d4338f7" providerId="ADAL" clId="{FC6EDC53-ADF9-4842-AAA1-089D4A7AAE52}" dt="2021-05-27T14:57:17.369" v="9960" actId="478"/>
          <ac:picMkLst>
            <pc:docMk/>
            <pc:sldMk cId="2340294270" sldId="463"/>
            <ac:picMk id="12" creationId="{4F188A59-3950-4C2E-AEE5-9C353DAF438F}"/>
          </ac:picMkLst>
        </pc:picChg>
        <pc:picChg chg="del mod">
          <ac:chgData name="Jaques, Hilary" userId="60e07e59-4edc-45ee-8918-2d1f5d4338f7" providerId="ADAL" clId="{FC6EDC53-ADF9-4842-AAA1-089D4A7AAE52}" dt="2021-05-27T14:58:13.834" v="9965" actId="478"/>
          <ac:picMkLst>
            <pc:docMk/>
            <pc:sldMk cId="2340294270" sldId="463"/>
            <ac:picMk id="13" creationId="{F62CABD5-8A88-4C52-9C00-234EA5481CDE}"/>
          </ac:picMkLst>
        </pc:picChg>
        <pc:picChg chg="del">
          <ac:chgData name="Jaques, Hilary" userId="60e07e59-4edc-45ee-8918-2d1f5d4338f7" providerId="ADAL" clId="{FC6EDC53-ADF9-4842-AAA1-089D4A7AAE52}" dt="2021-05-27T14:58:57.044" v="9969" actId="478"/>
          <ac:picMkLst>
            <pc:docMk/>
            <pc:sldMk cId="2340294270" sldId="463"/>
            <ac:picMk id="14" creationId="{30162511-3B8E-4FEF-9C40-BAE09BCB399D}"/>
          </ac:picMkLst>
        </pc:picChg>
        <pc:picChg chg="del">
          <ac:chgData name="Jaques, Hilary" userId="60e07e59-4edc-45ee-8918-2d1f5d4338f7" providerId="ADAL" clId="{FC6EDC53-ADF9-4842-AAA1-089D4A7AAE52}" dt="2021-05-27T14:59:12.566" v="9970" actId="478"/>
          <ac:picMkLst>
            <pc:docMk/>
            <pc:sldMk cId="2340294270" sldId="463"/>
            <ac:picMk id="15" creationId="{F6973CE5-123E-4B7A-B9F2-B81C38E9E4AC}"/>
          </ac:picMkLst>
        </pc:picChg>
        <pc:picChg chg="del">
          <ac:chgData name="Jaques, Hilary" userId="60e07e59-4edc-45ee-8918-2d1f5d4338f7" providerId="ADAL" clId="{FC6EDC53-ADF9-4842-AAA1-089D4A7AAE52}" dt="2021-05-27T14:59:25.866" v="9971" actId="478"/>
          <ac:picMkLst>
            <pc:docMk/>
            <pc:sldMk cId="2340294270" sldId="463"/>
            <ac:picMk id="16" creationId="{1CA225BA-9A1C-4FA0-8D7B-36E3F73606F4}"/>
          </ac:picMkLst>
        </pc:picChg>
        <pc:picChg chg="del mod">
          <ac:chgData name="Jaques, Hilary" userId="60e07e59-4edc-45ee-8918-2d1f5d4338f7" providerId="ADAL" clId="{FC6EDC53-ADF9-4842-AAA1-089D4A7AAE52}" dt="2021-05-27T15:00:12.284" v="9976" actId="478"/>
          <ac:picMkLst>
            <pc:docMk/>
            <pc:sldMk cId="2340294270" sldId="463"/>
            <ac:picMk id="17" creationId="{08200E29-9103-4211-8BFD-17B09C165D06}"/>
          </ac:picMkLst>
        </pc:picChg>
        <pc:picChg chg="del">
          <ac:chgData name="Jaques, Hilary" userId="60e07e59-4edc-45ee-8918-2d1f5d4338f7" providerId="ADAL" clId="{FC6EDC53-ADF9-4842-AAA1-089D4A7AAE52}" dt="2021-05-27T15:00:40.468" v="9977" actId="478"/>
          <ac:picMkLst>
            <pc:docMk/>
            <pc:sldMk cId="2340294270" sldId="463"/>
            <ac:picMk id="18" creationId="{DBB9F2BE-85A9-4F25-AE71-4A7A397B4675}"/>
          </ac:picMkLst>
        </pc:picChg>
        <pc:picChg chg="del">
          <ac:chgData name="Jaques, Hilary" userId="60e07e59-4edc-45ee-8918-2d1f5d4338f7" providerId="ADAL" clId="{FC6EDC53-ADF9-4842-AAA1-089D4A7AAE52}" dt="2021-05-27T15:01:02.010" v="9978" actId="478"/>
          <ac:picMkLst>
            <pc:docMk/>
            <pc:sldMk cId="2340294270" sldId="463"/>
            <ac:picMk id="19" creationId="{13DAAA55-3409-4A04-B103-EDD44531076F}"/>
          </ac:picMkLst>
        </pc:picChg>
        <pc:picChg chg="del mod ord">
          <ac:chgData name="Jaques, Hilary" userId="60e07e59-4edc-45ee-8918-2d1f5d4338f7" providerId="ADAL" clId="{FC6EDC53-ADF9-4842-AAA1-089D4A7AAE52}" dt="2021-05-27T15:02:06.343" v="9989" actId="478"/>
          <ac:picMkLst>
            <pc:docMk/>
            <pc:sldMk cId="2340294270" sldId="463"/>
            <ac:picMk id="20" creationId="{E75BF84D-360E-4468-9EA7-60893F3654B9}"/>
          </ac:picMkLst>
        </pc:picChg>
        <pc:picChg chg="del">
          <ac:chgData name="Jaques, Hilary" userId="60e07e59-4edc-45ee-8918-2d1f5d4338f7" providerId="ADAL" clId="{FC6EDC53-ADF9-4842-AAA1-089D4A7AAE52}" dt="2021-05-27T15:03:10.036" v="10047" actId="478"/>
          <ac:picMkLst>
            <pc:docMk/>
            <pc:sldMk cId="2340294270" sldId="463"/>
            <ac:picMk id="21" creationId="{452091E4-DA98-48D4-B0B9-2119C4288AC9}"/>
          </ac:picMkLst>
        </pc:picChg>
      </pc:sldChg>
      <pc:sldChg chg="addSp delSp modSp add mod ord modTransition delAnim modAnim modNotesTx">
        <pc:chgData name="Jaques, Hilary" userId="60e07e59-4edc-45ee-8918-2d1f5d4338f7" providerId="ADAL" clId="{FC6EDC53-ADF9-4842-AAA1-089D4A7AAE52}" dt="2021-05-27T15:09:44.789" v="10162" actId="167"/>
        <pc:sldMkLst>
          <pc:docMk/>
          <pc:sldMk cId="2331009736" sldId="464"/>
        </pc:sldMkLst>
        <pc:spChg chg="del mod">
          <ac:chgData name="Jaques, Hilary" userId="60e07e59-4edc-45ee-8918-2d1f5d4338f7" providerId="ADAL" clId="{FC6EDC53-ADF9-4842-AAA1-089D4A7AAE52}" dt="2021-05-19T16:20:19.528" v="3085" actId="478"/>
          <ac:spMkLst>
            <pc:docMk/>
            <pc:sldMk cId="2331009736" sldId="464"/>
            <ac:spMk id="5" creationId="{24056AFA-25F7-42DF-AB94-7C36272477C0}"/>
          </ac:spMkLst>
        </pc:spChg>
        <pc:spChg chg="add mod">
          <ac:chgData name="Jaques, Hilary" userId="60e07e59-4edc-45ee-8918-2d1f5d4338f7" providerId="ADAL" clId="{FC6EDC53-ADF9-4842-AAA1-089D4A7AAE52}" dt="2021-05-20T10:45:35.451" v="4947" actId="20577"/>
          <ac:spMkLst>
            <pc:docMk/>
            <pc:sldMk cId="2331009736" sldId="464"/>
            <ac:spMk id="7" creationId="{5BDBB173-A7CC-4906-B1C2-C4B3EF222633}"/>
          </ac:spMkLst>
        </pc:spChg>
        <pc:picChg chg="add mod ord">
          <ac:chgData name="Jaques, Hilary" userId="60e07e59-4edc-45ee-8918-2d1f5d4338f7" providerId="ADAL" clId="{FC6EDC53-ADF9-4842-AAA1-089D4A7AAE52}" dt="2021-05-27T15:08:34.991" v="10158" actId="1076"/>
          <ac:picMkLst>
            <pc:docMk/>
            <pc:sldMk cId="2331009736" sldId="464"/>
            <ac:picMk id="2" creationId="{80B1CFFC-BAD2-4DFA-83D9-6E6857F97859}"/>
          </ac:picMkLst>
        </pc:picChg>
        <pc:picChg chg="add mod ord">
          <ac:chgData name="Jaques, Hilary" userId="60e07e59-4edc-45ee-8918-2d1f5d4338f7" providerId="ADAL" clId="{FC6EDC53-ADF9-4842-AAA1-089D4A7AAE52}" dt="2021-05-24T18:17:20.848" v="8503" actId="1076"/>
          <ac:picMkLst>
            <pc:docMk/>
            <pc:sldMk cId="2331009736" sldId="464"/>
            <ac:picMk id="3" creationId="{B73EAE5C-27C9-47C8-8E66-132E3257FF60}"/>
          </ac:picMkLst>
        </pc:picChg>
        <pc:picChg chg="del">
          <ac:chgData name="Jaques, Hilary" userId="60e07e59-4edc-45ee-8918-2d1f5d4338f7" providerId="ADAL" clId="{FC6EDC53-ADF9-4842-AAA1-089D4A7AAE52}" dt="2021-05-27T14:04:33.221" v="9070" actId="478"/>
          <ac:picMkLst>
            <pc:docMk/>
            <pc:sldMk cId="2331009736" sldId="464"/>
            <ac:picMk id="5" creationId="{35B0ED81-FF8B-4477-9A0B-AE051EF33A28}"/>
          </ac:picMkLst>
        </pc:picChg>
        <pc:picChg chg="add mod">
          <ac:chgData name="Jaques, Hilary" userId="60e07e59-4edc-45ee-8918-2d1f5d4338f7" providerId="ADAL" clId="{FC6EDC53-ADF9-4842-AAA1-089D4A7AAE52}" dt="2021-05-19T16:23:45.814" v="3114" actId="1076"/>
          <ac:picMkLst>
            <pc:docMk/>
            <pc:sldMk cId="2331009736" sldId="464"/>
            <ac:picMk id="6" creationId="{76B607B7-27A6-4CD0-A360-DBDC57770ACC}"/>
          </ac:picMkLst>
        </pc:picChg>
        <pc:picChg chg="mod ord">
          <ac:chgData name="Jaques, Hilary" userId="60e07e59-4edc-45ee-8918-2d1f5d4338f7" providerId="ADAL" clId="{FC6EDC53-ADF9-4842-AAA1-089D4A7AAE52}" dt="2021-05-27T15:09:44.789" v="10162" actId="167"/>
          <ac:picMkLst>
            <pc:docMk/>
            <pc:sldMk cId="2331009736" sldId="464"/>
            <ac:picMk id="8" creationId="{6FF11714-E684-46F8-9CC0-50DE4957658F}"/>
          </ac:picMkLst>
        </pc:picChg>
      </pc:sldChg>
      <pc:sldChg chg="add del modNotesTx">
        <pc:chgData name="Jaques, Hilary" userId="60e07e59-4edc-45ee-8918-2d1f5d4338f7" providerId="ADAL" clId="{FC6EDC53-ADF9-4842-AAA1-089D4A7AAE52}" dt="2021-05-20T10:38:18.047" v="4237" actId="47"/>
        <pc:sldMkLst>
          <pc:docMk/>
          <pc:sldMk cId="225372930" sldId="465"/>
        </pc:sldMkLst>
      </pc:sldChg>
      <pc:sldChg chg="add del">
        <pc:chgData name="Jaques, Hilary" userId="60e07e59-4edc-45ee-8918-2d1f5d4338f7" providerId="ADAL" clId="{FC6EDC53-ADF9-4842-AAA1-089D4A7AAE52}" dt="2021-05-26T09:54:54.123" v="8813" actId="47"/>
        <pc:sldMkLst>
          <pc:docMk/>
          <pc:sldMk cId="2579412767" sldId="466"/>
        </pc:sldMkLst>
      </pc:sldChg>
      <pc:sldChg chg="add del setBg">
        <pc:chgData name="Jaques, Hilary" userId="60e07e59-4edc-45ee-8918-2d1f5d4338f7" providerId="ADAL" clId="{FC6EDC53-ADF9-4842-AAA1-089D4A7AAE52}" dt="2021-05-19T16:42:37.517" v="3778"/>
        <pc:sldMkLst>
          <pc:docMk/>
          <pc:sldMk cId="3192358265" sldId="467"/>
        </pc:sldMkLst>
      </pc:sldChg>
      <pc:sldChg chg="add del setBg">
        <pc:chgData name="Jaques, Hilary" userId="60e07e59-4edc-45ee-8918-2d1f5d4338f7" providerId="ADAL" clId="{FC6EDC53-ADF9-4842-AAA1-089D4A7AAE52}" dt="2021-05-19T16:42:31.814" v="3776"/>
        <pc:sldMkLst>
          <pc:docMk/>
          <pc:sldMk cId="3775493437" sldId="467"/>
        </pc:sldMkLst>
      </pc:sldChg>
      <pc:sldChg chg="modSp add del mod ord">
        <pc:chgData name="Jaques, Hilary" userId="60e07e59-4edc-45ee-8918-2d1f5d4338f7" providerId="ADAL" clId="{FC6EDC53-ADF9-4842-AAA1-089D4A7AAE52}" dt="2021-05-26T09:54:27.024" v="8764" actId="47"/>
        <pc:sldMkLst>
          <pc:docMk/>
          <pc:sldMk cId="4278971476" sldId="467"/>
        </pc:sldMkLst>
        <pc:spChg chg="mod">
          <ac:chgData name="Jaques, Hilary" userId="60e07e59-4edc-45ee-8918-2d1f5d4338f7" providerId="ADAL" clId="{FC6EDC53-ADF9-4842-AAA1-089D4A7AAE52}" dt="2021-05-19T16:43:16.682" v="3827" actId="20577"/>
          <ac:spMkLst>
            <pc:docMk/>
            <pc:sldMk cId="4278971476" sldId="467"/>
            <ac:spMk id="9" creationId="{61C5E2D7-EE8A-4A1B-A91A-344E0D7A5EF0}"/>
          </ac:spMkLst>
        </pc:spChg>
      </pc:sldChg>
      <pc:sldChg chg="addSp delSp modSp add del mod ord delCm">
        <pc:chgData name="Jaques, Hilary" userId="60e07e59-4edc-45ee-8918-2d1f5d4338f7" providerId="ADAL" clId="{FC6EDC53-ADF9-4842-AAA1-089D4A7AAE52}" dt="2021-05-26T09:47:05.516" v="8724" actId="47"/>
        <pc:sldMkLst>
          <pc:docMk/>
          <pc:sldMk cId="2400144674" sldId="468"/>
        </pc:sldMkLst>
        <pc:spChg chg="add del mod topLvl">
          <ac:chgData name="Jaques, Hilary" userId="60e07e59-4edc-45ee-8918-2d1f5d4338f7" providerId="ADAL" clId="{FC6EDC53-ADF9-4842-AAA1-089D4A7AAE52}" dt="2021-05-26T09:46:23.215" v="8715" actId="478"/>
          <ac:spMkLst>
            <pc:docMk/>
            <pc:sldMk cId="2400144674" sldId="468"/>
            <ac:spMk id="2" creationId="{FB31E2F2-52DE-421D-B1EF-BA1C7E1782F2}"/>
          </ac:spMkLst>
        </pc:spChg>
        <pc:spChg chg="add mod">
          <ac:chgData name="Jaques, Hilary" userId="60e07e59-4edc-45ee-8918-2d1f5d4338f7" providerId="ADAL" clId="{FC6EDC53-ADF9-4842-AAA1-089D4A7AAE52}" dt="2021-05-26T09:44:43.329" v="8709" actId="1076"/>
          <ac:spMkLst>
            <pc:docMk/>
            <pc:sldMk cId="2400144674" sldId="468"/>
            <ac:spMk id="6" creationId="{2193FCB1-A99E-464E-BE48-75D9A9192B0D}"/>
          </ac:spMkLst>
        </pc:spChg>
        <pc:spChg chg="mod">
          <ac:chgData name="Jaques, Hilary" userId="60e07e59-4edc-45ee-8918-2d1f5d4338f7" providerId="ADAL" clId="{FC6EDC53-ADF9-4842-AAA1-089D4A7AAE52}" dt="2021-05-19T16:45:09.650" v="3882" actId="1076"/>
          <ac:spMkLst>
            <pc:docMk/>
            <pc:sldMk cId="2400144674" sldId="468"/>
            <ac:spMk id="9" creationId="{61C5E2D7-EE8A-4A1B-A91A-344E0D7A5EF0}"/>
          </ac:spMkLst>
        </pc:spChg>
        <pc:grpChg chg="add del mod">
          <ac:chgData name="Jaques, Hilary" userId="60e07e59-4edc-45ee-8918-2d1f5d4338f7" providerId="ADAL" clId="{FC6EDC53-ADF9-4842-AAA1-089D4A7AAE52}" dt="2021-05-26T09:46:18.165" v="8713" actId="165"/>
          <ac:grpSpMkLst>
            <pc:docMk/>
            <pc:sldMk cId="2400144674" sldId="468"/>
            <ac:grpSpMk id="5" creationId="{0F13DCAF-CC96-4B48-87C5-8101CDBE4443}"/>
          </ac:grpSpMkLst>
        </pc:grpChg>
        <pc:picChg chg="add del mod">
          <ac:chgData name="Jaques, Hilary" userId="60e07e59-4edc-45ee-8918-2d1f5d4338f7" providerId="ADAL" clId="{FC6EDC53-ADF9-4842-AAA1-089D4A7AAE52}" dt="2021-05-26T09:39:46.645" v="8654" actId="478"/>
          <ac:picMkLst>
            <pc:docMk/>
            <pc:sldMk cId="2400144674" sldId="468"/>
            <ac:picMk id="3" creationId="{70DEE994-D09F-4618-9FE7-77D362BE2FF4}"/>
          </ac:picMkLst>
        </pc:picChg>
        <pc:picChg chg="add del mod topLvl modCrop">
          <ac:chgData name="Jaques, Hilary" userId="60e07e59-4edc-45ee-8918-2d1f5d4338f7" providerId="ADAL" clId="{FC6EDC53-ADF9-4842-AAA1-089D4A7AAE52}" dt="2021-05-26T09:46:23.215" v="8715" actId="478"/>
          <ac:picMkLst>
            <pc:docMk/>
            <pc:sldMk cId="2400144674" sldId="468"/>
            <ac:picMk id="4" creationId="{861141E2-8A73-4803-8448-5D1ED2866A97}"/>
          </ac:picMkLst>
        </pc:picChg>
      </pc:sldChg>
      <pc:sldChg chg="modSp add del mod ord">
        <pc:chgData name="Jaques, Hilary" userId="60e07e59-4edc-45ee-8918-2d1f5d4338f7" providerId="ADAL" clId="{FC6EDC53-ADF9-4842-AAA1-089D4A7AAE52}" dt="2021-05-26T09:55:08.256" v="8831" actId="47"/>
        <pc:sldMkLst>
          <pc:docMk/>
          <pc:sldMk cId="1756479867" sldId="469"/>
        </pc:sldMkLst>
        <pc:spChg chg="mod">
          <ac:chgData name="Jaques, Hilary" userId="60e07e59-4edc-45ee-8918-2d1f5d4338f7" providerId="ADAL" clId="{FC6EDC53-ADF9-4842-AAA1-089D4A7AAE52}" dt="2021-05-19T16:45:34.359" v="3901" actId="20577"/>
          <ac:spMkLst>
            <pc:docMk/>
            <pc:sldMk cId="1756479867" sldId="469"/>
            <ac:spMk id="9" creationId="{61C5E2D7-EE8A-4A1B-A91A-344E0D7A5EF0}"/>
          </ac:spMkLst>
        </pc:spChg>
      </pc:sldChg>
      <pc:sldChg chg="modSp add del mod ord">
        <pc:chgData name="Jaques, Hilary" userId="60e07e59-4edc-45ee-8918-2d1f5d4338f7" providerId="ADAL" clId="{FC6EDC53-ADF9-4842-AAA1-089D4A7AAE52}" dt="2021-05-26T09:55:22.522" v="8861" actId="47"/>
        <pc:sldMkLst>
          <pc:docMk/>
          <pc:sldMk cId="722663436" sldId="470"/>
        </pc:sldMkLst>
        <pc:spChg chg="mod">
          <ac:chgData name="Jaques, Hilary" userId="60e07e59-4edc-45ee-8918-2d1f5d4338f7" providerId="ADAL" clId="{FC6EDC53-ADF9-4842-AAA1-089D4A7AAE52}" dt="2021-05-19T16:45:56.514" v="3930" actId="1076"/>
          <ac:spMkLst>
            <pc:docMk/>
            <pc:sldMk cId="722663436" sldId="470"/>
            <ac:spMk id="9" creationId="{61C5E2D7-EE8A-4A1B-A91A-344E0D7A5EF0}"/>
          </ac:spMkLst>
        </pc:spChg>
      </pc:sldChg>
      <pc:sldChg chg="modSp add del mod ord">
        <pc:chgData name="Jaques, Hilary" userId="60e07e59-4edc-45ee-8918-2d1f5d4338f7" providerId="ADAL" clId="{FC6EDC53-ADF9-4842-AAA1-089D4A7AAE52}" dt="2021-05-26T09:55:40.168" v="8870" actId="47"/>
        <pc:sldMkLst>
          <pc:docMk/>
          <pc:sldMk cId="393333888" sldId="471"/>
        </pc:sldMkLst>
        <pc:spChg chg="mod">
          <ac:chgData name="Jaques, Hilary" userId="60e07e59-4edc-45ee-8918-2d1f5d4338f7" providerId="ADAL" clId="{FC6EDC53-ADF9-4842-AAA1-089D4A7AAE52}" dt="2021-05-19T16:46:26.651" v="3945" actId="1076"/>
          <ac:spMkLst>
            <pc:docMk/>
            <pc:sldMk cId="393333888" sldId="471"/>
            <ac:spMk id="9" creationId="{61C5E2D7-EE8A-4A1B-A91A-344E0D7A5EF0}"/>
          </ac:spMkLst>
        </pc:spChg>
      </pc:sldChg>
      <pc:sldChg chg="addSp delSp modSp add mod delAnim modAnim modNotesTx">
        <pc:chgData name="Jaques, Hilary" userId="60e07e59-4edc-45ee-8918-2d1f5d4338f7" providerId="ADAL" clId="{FC6EDC53-ADF9-4842-AAA1-089D4A7AAE52}" dt="2021-05-27T15:06:33.880" v="10108" actId="167"/>
        <pc:sldMkLst>
          <pc:docMk/>
          <pc:sldMk cId="954905359" sldId="472"/>
        </pc:sldMkLst>
        <pc:spChg chg="mod">
          <ac:chgData name="Jaques, Hilary" userId="60e07e59-4edc-45ee-8918-2d1f5d4338f7" providerId="ADAL" clId="{FC6EDC53-ADF9-4842-AAA1-089D4A7AAE52}" dt="2021-05-24T18:01:10.061" v="8395" actId="1076"/>
          <ac:spMkLst>
            <pc:docMk/>
            <pc:sldMk cId="954905359" sldId="472"/>
            <ac:spMk id="5" creationId="{24056AFA-25F7-42DF-AB94-7C36272477C0}"/>
          </ac:spMkLst>
        </pc:spChg>
        <pc:picChg chg="del mod">
          <ac:chgData name="Jaques, Hilary" userId="60e07e59-4edc-45ee-8918-2d1f5d4338f7" providerId="ADAL" clId="{FC6EDC53-ADF9-4842-AAA1-089D4A7AAE52}" dt="2021-05-27T15:03:41.279" v="10052" actId="478"/>
          <ac:picMkLst>
            <pc:docMk/>
            <pc:sldMk cId="954905359" sldId="472"/>
            <ac:picMk id="2" creationId="{FD0F31B9-CD0E-4434-9378-D7BC72CD2D07}"/>
          </ac:picMkLst>
        </pc:picChg>
        <pc:picChg chg="del">
          <ac:chgData name="Jaques, Hilary" userId="60e07e59-4edc-45ee-8918-2d1f5d4338f7" providerId="ADAL" clId="{FC6EDC53-ADF9-4842-AAA1-089D4A7AAE52}" dt="2021-05-27T15:03:58.613" v="10053" actId="478"/>
          <ac:picMkLst>
            <pc:docMk/>
            <pc:sldMk cId="954905359" sldId="472"/>
            <ac:picMk id="3" creationId="{0D1DC35E-2DCA-41CA-B1FC-D17CF60F2598}"/>
          </ac:picMkLst>
        </pc:picChg>
        <pc:picChg chg="mod ord">
          <ac:chgData name="Jaques, Hilary" userId="60e07e59-4edc-45ee-8918-2d1f5d4338f7" providerId="ADAL" clId="{FC6EDC53-ADF9-4842-AAA1-089D4A7AAE52}" dt="2021-05-27T15:06:33.880" v="10108" actId="167"/>
          <ac:picMkLst>
            <pc:docMk/>
            <pc:sldMk cId="954905359" sldId="472"/>
            <ac:picMk id="6" creationId="{875C4071-6798-4A8B-95F5-5F91231B735B}"/>
          </ac:picMkLst>
        </pc:picChg>
        <pc:picChg chg="add mod">
          <ac:chgData name="Jaques, Hilary" userId="60e07e59-4edc-45ee-8918-2d1f5d4338f7" providerId="ADAL" clId="{FC6EDC53-ADF9-4842-AAA1-089D4A7AAE52}" dt="2021-05-27T14:53:23.052" v="9888" actId="1076"/>
          <ac:picMkLst>
            <pc:docMk/>
            <pc:sldMk cId="954905359" sldId="472"/>
            <ac:picMk id="7" creationId="{370B6929-A540-4C17-B166-592897CEF01C}"/>
          </ac:picMkLst>
        </pc:picChg>
        <pc:picChg chg="del">
          <ac:chgData name="Jaques, Hilary" userId="60e07e59-4edc-45ee-8918-2d1f5d4338f7" providerId="ADAL" clId="{FC6EDC53-ADF9-4842-AAA1-089D4A7AAE52}" dt="2021-05-24T18:00:12.378" v="8375" actId="478"/>
          <ac:picMkLst>
            <pc:docMk/>
            <pc:sldMk cId="954905359" sldId="472"/>
            <ac:picMk id="8" creationId="{1F3E76D5-A2F1-4640-908C-66D662A757C7}"/>
          </ac:picMkLst>
        </pc:picChg>
        <pc:picChg chg="del">
          <ac:chgData name="Jaques, Hilary" userId="60e07e59-4edc-45ee-8918-2d1f5d4338f7" providerId="ADAL" clId="{FC6EDC53-ADF9-4842-AAA1-089D4A7AAE52}" dt="2021-05-24T18:00:10.491" v="8373" actId="478"/>
          <ac:picMkLst>
            <pc:docMk/>
            <pc:sldMk cId="954905359" sldId="472"/>
            <ac:picMk id="9" creationId="{8E0E9AC2-E4AA-4C31-A81A-7AEA923BE054}"/>
          </ac:picMkLst>
        </pc:picChg>
        <pc:picChg chg="del">
          <ac:chgData name="Jaques, Hilary" userId="60e07e59-4edc-45ee-8918-2d1f5d4338f7" providerId="ADAL" clId="{FC6EDC53-ADF9-4842-AAA1-089D4A7AAE52}" dt="2021-05-24T18:00:11.098" v="8374" actId="478"/>
          <ac:picMkLst>
            <pc:docMk/>
            <pc:sldMk cId="954905359" sldId="472"/>
            <ac:picMk id="10" creationId="{89CEE6D0-C8BC-4232-B6DC-491E1DB54329}"/>
          </ac:picMkLst>
        </pc:picChg>
        <pc:picChg chg="add mod">
          <ac:chgData name="Jaques, Hilary" userId="60e07e59-4edc-45ee-8918-2d1f5d4338f7" providerId="ADAL" clId="{FC6EDC53-ADF9-4842-AAA1-089D4A7AAE52}" dt="2021-05-27T14:53:23.548" v="9889" actId="1076"/>
          <ac:picMkLst>
            <pc:docMk/>
            <pc:sldMk cId="954905359" sldId="472"/>
            <ac:picMk id="11" creationId="{05BA8761-3970-4F05-916F-59646C3BC0F4}"/>
          </ac:picMkLst>
        </pc:picChg>
        <pc:picChg chg="add mod">
          <ac:chgData name="Jaques, Hilary" userId="60e07e59-4edc-45ee-8918-2d1f5d4338f7" providerId="ADAL" clId="{FC6EDC53-ADF9-4842-AAA1-089D4A7AAE52}" dt="2021-05-27T15:06:29.224" v="10106" actId="1076"/>
          <ac:picMkLst>
            <pc:docMk/>
            <pc:sldMk cId="954905359" sldId="472"/>
            <ac:picMk id="12" creationId="{69DB446F-3DAE-4500-965E-D7F847E31544}"/>
          </ac:picMkLst>
        </pc:picChg>
      </pc:sldChg>
      <pc:sldChg chg="addSp delSp modSp new mod delAnim modAnim modNotesTx">
        <pc:chgData name="Jaques, Hilary" userId="60e07e59-4edc-45ee-8918-2d1f5d4338f7" providerId="ADAL" clId="{FC6EDC53-ADF9-4842-AAA1-089D4A7AAE52}" dt="2021-05-27T15:13:16.848" v="10172" actId="167"/>
        <pc:sldMkLst>
          <pc:docMk/>
          <pc:sldMk cId="890613306" sldId="473"/>
        </pc:sldMkLst>
        <pc:spChg chg="del mod">
          <ac:chgData name="Jaques, Hilary" userId="60e07e59-4edc-45ee-8918-2d1f5d4338f7" providerId="ADAL" clId="{FC6EDC53-ADF9-4842-AAA1-089D4A7AAE52}" dt="2021-05-26T09:32:59.217" v="8628" actId="478"/>
          <ac:spMkLst>
            <pc:docMk/>
            <pc:sldMk cId="890613306" sldId="473"/>
            <ac:spMk id="2" creationId="{E6058B65-9D19-4A17-B995-57A08F45C586}"/>
          </ac:spMkLst>
        </pc:spChg>
        <pc:spChg chg="del">
          <ac:chgData name="Jaques, Hilary" userId="60e07e59-4edc-45ee-8918-2d1f5d4338f7" providerId="ADAL" clId="{FC6EDC53-ADF9-4842-AAA1-089D4A7AAE52}" dt="2021-05-26T09:32:57.192" v="8627" actId="478"/>
          <ac:spMkLst>
            <pc:docMk/>
            <pc:sldMk cId="890613306" sldId="473"/>
            <ac:spMk id="3" creationId="{06E74D43-803E-4EF8-A2BA-E4EF97608B62}"/>
          </ac:spMkLst>
        </pc:spChg>
        <pc:spChg chg="add mod">
          <ac:chgData name="Jaques, Hilary" userId="60e07e59-4edc-45ee-8918-2d1f5d4338f7" providerId="ADAL" clId="{FC6EDC53-ADF9-4842-AAA1-089D4A7AAE52}" dt="2021-05-26T09:33:00.098" v="8629"/>
          <ac:spMkLst>
            <pc:docMk/>
            <pc:sldMk cId="890613306" sldId="473"/>
            <ac:spMk id="4" creationId="{7BE3001C-88F7-4E8A-83EA-9E7D0689981D}"/>
          </ac:spMkLst>
        </pc:spChg>
        <pc:spChg chg="add mod">
          <ac:chgData name="Jaques, Hilary" userId="60e07e59-4edc-45ee-8918-2d1f5d4338f7" providerId="ADAL" clId="{FC6EDC53-ADF9-4842-AAA1-089D4A7AAE52}" dt="2021-05-26T09:33:06.114" v="8630"/>
          <ac:spMkLst>
            <pc:docMk/>
            <pc:sldMk cId="890613306" sldId="473"/>
            <ac:spMk id="5" creationId="{3E8CCDAC-B0A9-40FB-AD04-93397CB011BC}"/>
          </ac:spMkLst>
        </pc:spChg>
        <pc:picChg chg="del">
          <ac:chgData name="Jaques, Hilary" userId="60e07e59-4edc-45ee-8918-2d1f5d4338f7" providerId="ADAL" clId="{FC6EDC53-ADF9-4842-AAA1-089D4A7AAE52}" dt="2021-05-27T14:05:24.824" v="9072" actId="478"/>
          <ac:picMkLst>
            <pc:docMk/>
            <pc:sldMk cId="890613306" sldId="473"/>
            <ac:picMk id="2" creationId="{9F3E0C87-7F10-4CBD-9195-00974DE61B91}"/>
          </ac:picMkLst>
        </pc:picChg>
        <pc:picChg chg="del">
          <ac:chgData name="Jaques, Hilary" userId="60e07e59-4edc-45ee-8918-2d1f5d4338f7" providerId="ADAL" clId="{FC6EDC53-ADF9-4842-AAA1-089D4A7AAE52}" dt="2021-05-27T14:06:01.286" v="9073" actId="478"/>
          <ac:picMkLst>
            <pc:docMk/>
            <pc:sldMk cId="890613306" sldId="473"/>
            <ac:picMk id="3" creationId="{FAD77A83-B319-43B1-9481-FA795FCA2867}"/>
          </ac:picMkLst>
        </pc:picChg>
        <pc:picChg chg="add mod">
          <ac:chgData name="Jaques, Hilary" userId="60e07e59-4edc-45ee-8918-2d1f5d4338f7" providerId="ADAL" clId="{FC6EDC53-ADF9-4842-AAA1-089D4A7AAE52}" dt="2021-05-26T09:33:32.052" v="8639" actId="1076"/>
          <ac:picMkLst>
            <pc:docMk/>
            <pc:sldMk cId="890613306" sldId="473"/>
            <ac:picMk id="6" creationId="{1F804D07-E045-414A-9BDD-A7A7305EACF2}"/>
          </ac:picMkLst>
        </pc:picChg>
        <pc:picChg chg="add mod">
          <ac:chgData name="Jaques, Hilary" userId="60e07e59-4edc-45ee-8918-2d1f5d4338f7" providerId="ADAL" clId="{FC6EDC53-ADF9-4842-AAA1-089D4A7AAE52}" dt="2021-05-26T09:33:34.331" v="8640" actId="1076"/>
          <ac:picMkLst>
            <pc:docMk/>
            <pc:sldMk cId="890613306" sldId="473"/>
            <ac:picMk id="7" creationId="{A12E85D1-3C31-444C-8318-F065F42D3049}"/>
          </ac:picMkLst>
        </pc:picChg>
        <pc:picChg chg="add mod">
          <ac:chgData name="Jaques, Hilary" userId="60e07e59-4edc-45ee-8918-2d1f5d4338f7" providerId="ADAL" clId="{FC6EDC53-ADF9-4842-AAA1-089D4A7AAE52}" dt="2021-05-26T09:33:37.540" v="8641" actId="1076"/>
          <ac:picMkLst>
            <pc:docMk/>
            <pc:sldMk cId="890613306" sldId="473"/>
            <ac:picMk id="8" creationId="{D9500639-B222-4A6C-BA44-91EDE2278B29}"/>
          </ac:picMkLst>
        </pc:picChg>
        <pc:picChg chg="del mod">
          <ac:chgData name="Jaques, Hilary" userId="60e07e59-4edc-45ee-8918-2d1f5d4338f7" providerId="ADAL" clId="{FC6EDC53-ADF9-4842-AAA1-089D4A7AAE52}" dt="2021-05-27T15:11:25.135" v="10167" actId="478"/>
          <ac:picMkLst>
            <pc:docMk/>
            <pc:sldMk cId="890613306" sldId="473"/>
            <ac:picMk id="9" creationId="{61C7D667-81C2-4BC8-ACCA-AA3A9A320C31}"/>
          </ac:picMkLst>
        </pc:picChg>
        <pc:picChg chg="del">
          <ac:chgData name="Jaques, Hilary" userId="60e07e59-4edc-45ee-8918-2d1f5d4338f7" providerId="ADAL" clId="{FC6EDC53-ADF9-4842-AAA1-089D4A7AAE52}" dt="2021-05-27T15:11:49.909" v="10168" actId="478"/>
          <ac:picMkLst>
            <pc:docMk/>
            <pc:sldMk cId="890613306" sldId="473"/>
            <ac:picMk id="10" creationId="{FF2F7EE5-85BD-451B-9CFA-956BDED8F7D2}"/>
          </ac:picMkLst>
        </pc:picChg>
        <pc:picChg chg="mod ord">
          <ac:chgData name="Jaques, Hilary" userId="60e07e59-4edc-45ee-8918-2d1f5d4338f7" providerId="ADAL" clId="{FC6EDC53-ADF9-4842-AAA1-089D4A7AAE52}" dt="2021-05-27T15:13:16.848" v="10172" actId="167"/>
          <ac:picMkLst>
            <pc:docMk/>
            <pc:sldMk cId="890613306" sldId="473"/>
            <ac:picMk id="11" creationId="{24024F11-A52D-4A71-8481-2BEFC14C06D6}"/>
          </ac:picMkLst>
        </pc:picChg>
      </pc:sldChg>
      <pc:sldChg chg="addSp modSp add mod">
        <pc:chgData name="Jaques, Hilary" userId="60e07e59-4edc-45ee-8918-2d1f5d4338f7" providerId="ADAL" clId="{FC6EDC53-ADF9-4842-AAA1-089D4A7AAE52}" dt="2021-06-08T10:31:20.574" v="10452" actId="1076"/>
        <pc:sldMkLst>
          <pc:docMk/>
          <pc:sldMk cId="789880299" sldId="474"/>
        </pc:sldMkLst>
        <pc:spChg chg="add mod">
          <ac:chgData name="Jaques, Hilary" userId="60e07e59-4edc-45ee-8918-2d1f5d4338f7" providerId="ADAL" clId="{FC6EDC53-ADF9-4842-AAA1-089D4A7AAE52}" dt="2021-05-26T09:46:55.844" v="8722" actId="14100"/>
          <ac:spMkLst>
            <pc:docMk/>
            <pc:sldMk cId="789880299" sldId="474"/>
            <ac:spMk id="5" creationId="{088AAC59-6946-4849-859D-5ABB1F8DF2EF}"/>
          </ac:spMkLst>
        </pc:spChg>
        <pc:spChg chg="add mod">
          <ac:chgData name="Jaques, Hilary" userId="60e07e59-4edc-45ee-8918-2d1f5d4338f7" providerId="ADAL" clId="{FC6EDC53-ADF9-4842-AAA1-089D4A7AAE52}" dt="2021-05-26T09:47:03.705" v="8723"/>
          <ac:spMkLst>
            <pc:docMk/>
            <pc:sldMk cId="789880299" sldId="474"/>
            <ac:spMk id="6" creationId="{DF54B9F6-6370-4FDA-A121-5280B3122DC7}"/>
          </ac:spMkLst>
        </pc:spChg>
        <pc:spChg chg="add mod">
          <ac:chgData name="Jaques, Hilary" userId="60e07e59-4edc-45ee-8918-2d1f5d4338f7" providerId="ADAL" clId="{FC6EDC53-ADF9-4842-AAA1-089D4A7AAE52}" dt="2021-06-08T10:31:20.574" v="10452" actId="1076"/>
          <ac:spMkLst>
            <pc:docMk/>
            <pc:sldMk cId="789880299" sldId="474"/>
            <ac:spMk id="9" creationId="{0EBBFF5F-D769-467C-9F46-13279DC348BF}"/>
          </ac:spMkLst>
        </pc:spChg>
      </pc:sldChg>
      <pc:sldChg chg="addSp delSp modSp add mod ord delAnim">
        <pc:chgData name="Jaques, Hilary" userId="60e07e59-4edc-45ee-8918-2d1f5d4338f7" providerId="ADAL" clId="{FC6EDC53-ADF9-4842-AAA1-089D4A7AAE52}" dt="2021-06-09T13:49:54.931" v="10466"/>
        <pc:sldMkLst>
          <pc:docMk/>
          <pc:sldMk cId="1216396237" sldId="475"/>
        </pc:sldMkLst>
        <pc:spChg chg="mod">
          <ac:chgData name="Jaques, Hilary" userId="60e07e59-4edc-45ee-8918-2d1f5d4338f7" providerId="ADAL" clId="{FC6EDC53-ADF9-4842-AAA1-089D4A7AAE52}" dt="2021-05-26T09:54:23.414" v="8763" actId="20577"/>
          <ac:spMkLst>
            <pc:docMk/>
            <pc:sldMk cId="1216396237" sldId="475"/>
            <ac:spMk id="6" creationId="{DF54B9F6-6370-4FDA-A121-5280B3122DC7}"/>
          </ac:spMkLst>
        </pc:spChg>
        <pc:spChg chg="add mod">
          <ac:chgData name="Jaques, Hilary" userId="60e07e59-4edc-45ee-8918-2d1f5d4338f7" providerId="ADAL" clId="{FC6EDC53-ADF9-4842-AAA1-089D4A7AAE52}" dt="2021-06-09T13:49:54.931" v="10466"/>
          <ac:spMkLst>
            <pc:docMk/>
            <pc:sldMk cId="1216396237" sldId="475"/>
            <ac:spMk id="8" creationId="{B7611A02-35AF-4484-9629-0FDCCE9536B4}"/>
          </ac:spMkLst>
        </pc:spChg>
        <pc:spChg chg="add mod">
          <ac:chgData name="Jaques, Hilary" userId="60e07e59-4edc-45ee-8918-2d1f5d4338f7" providerId="ADAL" clId="{FC6EDC53-ADF9-4842-AAA1-089D4A7AAE52}" dt="2021-06-08T10:10:15.067" v="10371" actId="1076"/>
          <ac:spMkLst>
            <pc:docMk/>
            <pc:sldMk cId="1216396237" sldId="475"/>
            <ac:spMk id="10" creationId="{1541A6AC-7C09-42CA-9213-9707111B28C5}"/>
          </ac:spMkLst>
        </pc:spChg>
        <pc:picChg chg="del">
          <ac:chgData name="Jaques, Hilary" userId="60e07e59-4edc-45ee-8918-2d1f5d4338f7" providerId="ADAL" clId="{FC6EDC53-ADF9-4842-AAA1-089D4A7AAE52}" dt="2021-06-08T10:09:34.956" v="10366" actId="478"/>
          <ac:picMkLst>
            <pc:docMk/>
            <pc:sldMk cId="1216396237" sldId="475"/>
            <ac:picMk id="7" creationId="{85892C94-31EA-4F52-B1E1-B994473D6729}"/>
          </ac:picMkLst>
        </pc:picChg>
        <pc:picChg chg="mod">
          <ac:chgData name="Jaques, Hilary" userId="60e07e59-4edc-45ee-8918-2d1f5d4338f7" providerId="ADAL" clId="{FC6EDC53-ADF9-4842-AAA1-089D4A7AAE52}" dt="2021-06-08T10:10:04.469" v="10370" actId="1076"/>
          <ac:picMkLst>
            <pc:docMk/>
            <pc:sldMk cId="1216396237" sldId="475"/>
            <ac:picMk id="8" creationId="{D074CB7E-50E7-4BA1-ABE0-6668A61E6A61}"/>
          </ac:picMkLst>
        </pc:picChg>
        <pc:picChg chg="mod">
          <ac:chgData name="Jaques, Hilary" userId="60e07e59-4edc-45ee-8918-2d1f5d4338f7" providerId="ADAL" clId="{FC6EDC53-ADF9-4842-AAA1-089D4A7AAE52}" dt="2021-06-08T10:09:37.458" v="10367" actId="1076"/>
          <ac:picMkLst>
            <pc:docMk/>
            <pc:sldMk cId="1216396237" sldId="475"/>
            <ac:picMk id="9" creationId="{1ADF9CE0-C695-404D-8378-0CFC4CEDFAE6}"/>
          </ac:picMkLst>
        </pc:picChg>
      </pc:sldChg>
      <pc:sldChg chg="addSp modSp add mod ord modAnim">
        <pc:chgData name="Jaques, Hilary" userId="60e07e59-4edc-45ee-8918-2d1f5d4338f7" providerId="ADAL" clId="{FC6EDC53-ADF9-4842-AAA1-089D4A7AAE52}" dt="2021-06-08T10:10:34.369" v="10374"/>
        <pc:sldMkLst>
          <pc:docMk/>
          <pc:sldMk cId="2602606688" sldId="476"/>
        </pc:sldMkLst>
        <pc:spChg chg="mod">
          <ac:chgData name="Jaques, Hilary" userId="60e07e59-4edc-45ee-8918-2d1f5d4338f7" providerId="ADAL" clId="{FC6EDC53-ADF9-4842-AAA1-089D4A7AAE52}" dt="2021-05-26T09:54:37.953" v="8788" actId="20577"/>
          <ac:spMkLst>
            <pc:docMk/>
            <pc:sldMk cId="2602606688" sldId="476"/>
            <ac:spMk id="6" creationId="{DF54B9F6-6370-4FDA-A121-5280B3122DC7}"/>
          </ac:spMkLst>
        </pc:spChg>
        <pc:spChg chg="add mod">
          <ac:chgData name="Jaques, Hilary" userId="60e07e59-4edc-45ee-8918-2d1f5d4338f7" providerId="ADAL" clId="{FC6EDC53-ADF9-4842-AAA1-089D4A7AAE52}" dt="2021-06-08T10:10:34.369" v="10374"/>
          <ac:spMkLst>
            <pc:docMk/>
            <pc:sldMk cId="2602606688" sldId="476"/>
            <ac:spMk id="9" creationId="{EF6764DE-A1F2-48B0-B791-A9B2825A7D16}"/>
          </ac:spMkLst>
        </pc:spChg>
        <pc:picChg chg="mod">
          <ac:chgData name="Jaques, Hilary" userId="60e07e59-4edc-45ee-8918-2d1f5d4338f7" providerId="ADAL" clId="{FC6EDC53-ADF9-4842-AAA1-089D4A7AAE52}" dt="2021-06-08T10:10:31.760" v="10373" actId="1076"/>
          <ac:picMkLst>
            <pc:docMk/>
            <pc:sldMk cId="2602606688" sldId="476"/>
            <ac:picMk id="8" creationId="{2AB48D00-77A0-4525-94BA-9591DD6AE629}"/>
          </ac:picMkLst>
        </pc:picChg>
      </pc:sldChg>
      <pc:sldChg chg="addSp modSp add mod ord">
        <pc:chgData name="Jaques, Hilary" userId="60e07e59-4edc-45ee-8918-2d1f5d4338f7" providerId="ADAL" clId="{FC6EDC53-ADF9-4842-AAA1-089D4A7AAE52}" dt="2021-06-08T10:14:31.499" v="10408"/>
        <pc:sldMkLst>
          <pc:docMk/>
          <pc:sldMk cId="3308059262" sldId="477"/>
        </pc:sldMkLst>
        <pc:spChg chg="mod">
          <ac:chgData name="Jaques, Hilary" userId="60e07e59-4edc-45ee-8918-2d1f5d4338f7" providerId="ADAL" clId="{FC6EDC53-ADF9-4842-AAA1-089D4A7AAE52}" dt="2021-05-26T09:54:52.172" v="8812" actId="20577"/>
          <ac:spMkLst>
            <pc:docMk/>
            <pc:sldMk cId="3308059262" sldId="477"/>
            <ac:spMk id="6" creationId="{DF54B9F6-6370-4FDA-A121-5280B3122DC7}"/>
          </ac:spMkLst>
        </pc:spChg>
        <pc:spChg chg="add mod">
          <ac:chgData name="Jaques, Hilary" userId="60e07e59-4edc-45ee-8918-2d1f5d4338f7" providerId="ADAL" clId="{FC6EDC53-ADF9-4842-AAA1-089D4A7AAE52}" dt="2021-06-08T10:14:31.499" v="10408"/>
          <ac:spMkLst>
            <pc:docMk/>
            <pc:sldMk cId="3308059262" sldId="477"/>
            <ac:spMk id="8" creationId="{36182389-3541-4103-A144-F461B62702F9}"/>
          </ac:spMkLst>
        </pc:spChg>
        <pc:picChg chg="mod">
          <ac:chgData name="Jaques, Hilary" userId="60e07e59-4edc-45ee-8918-2d1f5d4338f7" providerId="ADAL" clId="{FC6EDC53-ADF9-4842-AAA1-089D4A7AAE52}" dt="2021-06-08T10:14:30.266" v="10407" actId="1076"/>
          <ac:picMkLst>
            <pc:docMk/>
            <pc:sldMk cId="3308059262" sldId="477"/>
            <ac:picMk id="7" creationId="{720AA753-A006-4F84-8473-34FB807231D3}"/>
          </ac:picMkLst>
        </pc:picChg>
      </pc:sldChg>
      <pc:sldChg chg="modSp add mod ord">
        <pc:chgData name="Jaques, Hilary" userId="60e07e59-4edc-45ee-8918-2d1f5d4338f7" providerId="ADAL" clId="{FC6EDC53-ADF9-4842-AAA1-089D4A7AAE52}" dt="2021-05-26T09:55:06.591" v="8830" actId="20577"/>
        <pc:sldMkLst>
          <pc:docMk/>
          <pc:sldMk cId="4108206391" sldId="478"/>
        </pc:sldMkLst>
        <pc:spChg chg="mod">
          <ac:chgData name="Jaques, Hilary" userId="60e07e59-4edc-45ee-8918-2d1f5d4338f7" providerId="ADAL" clId="{FC6EDC53-ADF9-4842-AAA1-089D4A7AAE52}" dt="2021-05-26T09:55:06.591" v="8830" actId="20577"/>
          <ac:spMkLst>
            <pc:docMk/>
            <pc:sldMk cId="4108206391" sldId="478"/>
            <ac:spMk id="6" creationId="{DF54B9F6-6370-4FDA-A121-5280B3122DC7}"/>
          </ac:spMkLst>
        </pc:spChg>
      </pc:sldChg>
      <pc:sldChg chg="modSp add mod ord">
        <pc:chgData name="Jaques, Hilary" userId="60e07e59-4edc-45ee-8918-2d1f5d4338f7" providerId="ADAL" clId="{FC6EDC53-ADF9-4842-AAA1-089D4A7AAE52}" dt="2021-05-26T09:55:20.244" v="8860" actId="313"/>
        <pc:sldMkLst>
          <pc:docMk/>
          <pc:sldMk cId="3089672169" sldId="479"/>
        </pc:sldMkLst>
        <pc:spChg chg="mod">
          <ac:chgData name="Jaques, Hilary" userId="60e07e59-4edc-45ee-8918-2d1f5d4338f7" providerId="ADAL" clId="{FC6EDC53-ADF9-4842-AAA1-089D4A7AAE52}" dt="2021-05-26T09:55:20.244" v="8860" actId="313"/>
          <ac:spMkLst>
            <pc:docMk/>
            <pc:sldMk cId="3089672169" sldId="479"/>
            <ac:spMk id="6" creationId="{DF54B9F6-6370-4FDA-A121-5280B3122DC7}"/>
          </ac:spMkLst>
        </pc:spChg>
      </pc:sldChg>
      <pc:sldChg chg="modSp add mod ord">
        <pc:chgData name="Jaques, Hilary" userId="60e07e59-4edc-45ee-8918-2d1f5d4338f7" providerId="ADAL" clId="{FC6EDC53-ADF9-4842-AAA1-089D4A7AAE52}" dt="2021-05-26T09:55:38.337" v="8869" actId="20577"/>
        <pc:sldMkLst>
          <pc:docMk/>
          <pc:sldMk cId="2163498993" sldId="480"/>
        </pc:sldMkLst>
        <pc:spChg chg="mod">
          <ac:chgData name="Jaques, Hilary" userId="60e07e59-4edc-45ee-8918-2d1f5d4338f7" providerId="ADAL" clId="{FC6EDC53-ADF9-4842-AAA1-089D4A7AAE52}" dt="2021-05-26T09:55:38.337" v="8869" actId="20577"/>
          <ac:spMkLst>
            <pc:docMk/>
            <pc:sldMk cId="2163498993" sldId="480"/>
            <ac:spMk id="6" creationId="{DF54B9F6-6370-4FDA-A121-5280B3122DC7}"/>
          </ac:spMkLst>
        </pc:spChg>
      </pc:sldChg>
    </pc:docChg>
  </pc:docChgLst>
  <pc:docChgLst>
    <pc:chgData name="Hilary Jaques" userId="60e07e59-4edc-45ee-8918-2d1f5d4338f7" providerId="ADAL" clId="{CD2307AD-015E-4580-829B-22F6DF2CD9FD}"/>
    <pc:docChg chg="custSel modSld sldOrd">
      <pc:chgData name="Hilary Jaques" userId="60e07e59-4edc-45ee-8918-2d1f5d4338f7" providerId="ADAL" clId="{CD2307AD-015E-4580-829B-22F6DF2CD9FD}" dt="2021-06-02T14:08:26.956" v="7" actId="167"/>
      <pc:docMkLst>
        <pc:docMk/>
      </pc:docMkLst>
      <pc:sldChg chg="ord">
        <pc:chgData name="Hilary Jaques" userId="60e07e59-4edc-45ee-8918-2d1f5d4338f7" providerId="ADAL" clId="{CD2307AD-015E-4580-829B-22F6DF2CD9FD}" dt="2021-06-02T14:07:44.991" v="1"/>
        <pc:sldMkLst>
          <pc:docMk/>
          <pc:sldMk cId="206462129" sldId="430"/>
        </pc:sldMkLst>
      </pc:sldChg>
      <pc:sldChg chg="delSp modSp mod">
        <pc:chgData name="Hilary Jaques" userId="60e07e59-4edc-45ee-8918-2d1f5d4338f7" providerId="ADAL" clId="{CD2307AD-015E-4580-829B-22F6DF2CD9FD}" dt="2021-06-02T14:08:12.029" v="5" actId="478"/>
        <pc:sldMkLst>
          <pc:docMk/>
          <pc:sldMk cId="3186906913" sldId="459"/>
        </pc:sldMkLst>
        <pc:spChg chg="del">
          <ac:chgData name="Hilary Jaques" userId="60e07e59-4edc-45ee-8918-2d1f5d4338f7" providerId="ADAL" clId="{CD2307AD-015E-4580-829B-22F6DF2CD9FD}" dt="2021-06-02T14:08:12.029" v="5" actId="478"/>
          <ac:spMkLst>
            <pc:docMk/>
            <pc:sldMk cId="3186906913" sldId="459"/>
            <ac:spMk id="3" creationId="{716A73A4-021B-428D-95F3-9A5300FD437B}"/>
          </ac:spMkLst>
        </pc:spChg>
        <pc:picChg chg="mod">
          <ac:chgData name="Hilary Jaques" userId="60e07e59-4edc-45ee-8918-2d1f5d4338f7" providerId="ADAL" clId="{CD2307AD-015E-4580-829B-22F6DF2CD9FD}" dt="2021-06-02T14:08:10.358" v="4" actId="1076"/>
          <ac:picMkLst>
            <pc:docMk/>
            <pc:sldMk cId="3186906913" sldId="459"/>
            <ac:picMk id="4" creationId="{360C5EE0-E9DE-4BBE-B899-BD5AC8A30B8C}"/>
          </ac:picMkLst>
        </pc:picChg>
      </pc:sldChg>
      <pc:sldChg chg="modSp mod">
        <pc:chgData name="Hilary Jaques" userId="60e07e59-4edc-45ee-8918-2d1f5d4338f7" providerId="ADAL" clId="{CD2307AD-015E-4580-829B-22F6DF2CD9FD}" dt="2021-06-02T14:08:26.956" v="7" actId="167"/>
        <pc:sldMkLst>
          <pc:docMk/>
          <pc:sldMk cId="2340294270" sldId="463"/>
        </pc:sldMkLst>
        <pc:picChg chg="mod ord">
          <ac:chgData name="Hilary Jaques" userId="60e07e59-4edc-45ee-8918-2d1f5d4338f7" providerId="ADAL" clId="{CD2307AD-015E-4580-829B-22F6DF2CD9FD}" dt="2021-06-02T14:08:26.956" v="7" actId="167"/>
          <ac:picMkLst>
            <pc:docMk/>
            <pc:sldMk cId="2340294270" sldId="463"/>
            <ac:picMk id="22" creationId="{D370FA77-7F4D-4455-AE23-2CBE6CE84E6F}"/>
          </ac:picMkLst>
        </pc:picChg>
      </pc:sldChg>
    </pc:docChg>
  </pc:docChgLst>
  <pc:docChgLst>
    <pc:chgData name="Davies, Elen" userId="eb637243-6c4e-44a8-9f0c-0259fc0723a6" providerId="ADAL" clId="{D22133C2-D59F-43D6-ACBE-CB313E2F12B8}"/>
    <pc:docChg chg="undo addSld delSld modSld">
      <pc:chgData name="Davies, Elen" userId="eb637243-6c4e-44a8-9f0c-0259fc0723a6" providerId="ADAL" clId="{D22133C2-D59F-43D6-ACBE-CB313E2F12B8}" dt="2021-07-15T12:52:32.540" v="41" actId="20577"/>
      <pc:docMkLst>
        <pc:docMk/>
      </pc:docMkLst>
      <pc:sldChg chg="modNotesTx">
        <pc:chgData name="Davies, Elen" userId="eb637243-6c4e-44a8-9f0c-0259fc0723a6" providerId="ADAL" clId="{D22133C2-D59F-43D6-ACBE-CB313E2F12B8}" dt="2021-07-15T12:37:26.297" v="6" actId="20577"/>
        <pc:sldMkLst>
          <pc:docMk/>
          <pc:sldMk cId="3939293872" sldId="265"/>
        </pc:sldMkLst>
      </pc:sldChg>
      <pc:sldChg chg="modNotesTx">
        <pc:chgData name="Davies, Elen" userId="eb637243-6c4e-44a8-9f0c-0259fc0723a6" providerId="ADAL" clId="{D22133C2-D59F-43D6-ACBE-CB313E2F12B8}" dt="2021-07-15T12:52:32.540" v="41" actId="20577"/>
        <pc:sldMkLst>
          <pc:docMk/>
          <pc:sldMk cId="3675316296" sldId="269"/>
        </pc:sldMkLst>
      </pc:sldChg>
      <pc:sldChg chg="modNotesTx">
        <pc:chgData name="Davies, Elen" userId="eb637243-6c4e-44a8-9f0c-0259fc0723a6" providerId="ADAL" clId="{D22133C2-D59F-43D6-ACBE-CB313E2F12B8}" dt="2021-07-15T12:43:13.292" v="11" actId="20577"/>
        <pc:sldMkLst>
          <pc:docMk/>
          <pc:sldMk cId="1142725650" sldId="424"/>
        </pc:sldMkLst>
      </pc:sldChg>
      <pc:sldChg chg="modNotesTx">
        <pc:chgData name="Davies, Elen" userId="eb637243-6c4e-44a8-9f0c-0259fc0723a6" providerId="ADAL" clId="{D22133C2-D59F-43D6-ACBE-CB313E2F12B8}" dt="2021-07-15T12:45:01.184" v="18" actId="20577"/>
        <pc:sldMkLst>
          <pc:docMk/>
          <pc:sldMk cId="1760796041" sldId="425"/>
        </pc:sldMkLst>
      </pc:sldChg>
      <pc:sldChg chg="modNotesTx">
        <pc:chgData name="Davies, Elen" userId="eb637243-6c4e-44a8-9f0c-0259fc0723a6" providerId="ADAL" clId="{D22133C2-D59F-43D6-ACBE-CB313E2F12B8}" dt="2021-07-15T12:48:09.107" v="31" actId="20577"/>
        <pc:sldMkLst>
          <pc:docMk/>
          <pc:sldMk cId="3203507067" sldId="426"/>
        </pc:sldMkLst>
      </pc:sldChg>
      <pc:sldChg chg="modNotesTx">
        <pc:chgData name="Davies, Elen" userId="eb637243-6c4e-44a8-9f0c-0259fc0723a6" providerId="ADAL" clId="{D22133C2-D59F-43D6-ACBE-CB313E2F12B8}" dt="2021-07-15T12:47:38.921" v="28" actId="20577"/>
        <pc:sldMkLst>
          <pc:docMk/>
          <pc:sldMk cId="3982841260" sldId="427"/>
        </pc:sldMkLst>
      </pc:sldChg>
      <pc:sldChg chg="add del">
        <pc:chgData name="Davies, Elen" userId="eb637243-6c4e-44a8-9f0c-0259fc0723a6" providerId="ADAL" clId="{D22133C2-D59F-43D6-ACBE-CB313E2F12B8}" dt="2021-07-15T12:37:32.931" v="7" actId="2696"/>
        <pc:sldMkLst>
          <pc:docMk/>
          <pc:sldMk cId="2370993204" sldId="456"/>
        </pc:sldMkLst>
      </pc:sldChg>
      <pc:sldChg chg="del">
        <pc:chgData name="Davies, Elen" userId="eb637243-6c4e-44a8-9f0c-0259fc0723a6" providerId="ADAL" clId="{D22133C2-D59F-43D6-ACBE-CB313E2F12B8}" dt="2021-07-15T12:44:02.298" v="13" actId="2696"/>
        <pc:sldMkLst>
          <pc:docMk/>
          <pc:sldMk cId="3186906913" sldId="459"/>
        </pc:sldMkLst>
      </pc:sldChg>
      <pc:sldChg chg="modNotesTx">
        <pc:chgData name="Davies, Elen" userId="eb637243-6c4e-44a8-9f0c-0259fc0723a6" providerId="ADAL" clId="{D22133C2-D59F-43D6-ACBE-CB313E2F12B8}" dt="2021-07-15T12:49:37.210" v="35" actId="20577"/>
        <pc:sldMkLst>
          <pc:docMk/>
          <pc:sldMk cId="1717343010" sldId="462"/>
        </pc:sldMkLst>
      </pc:sldChg>
      <pc:sldChg chg="add del">
        <pc:chgData name="Davies, Elen" userId="eb637243-6c4e-44a8-9f0c-0259fc0723a6" providerId="ADAL" clId="{D22133C2-D59F-43D6-ACBE-CB313E2F12B8}" dt="2021-07-15T12:37:35.642" v="8" actId="2696"/>
        <pc:sldMkLst>
          <pc:docMk/>
          <pc:sldMk cId="789880299" sldId="474"/>
        </pc:sldMkLst>
      </pc:sldChg>
      <pc:sldChg chg="add del modNotesTx">
        <pc:chgData name="Davies, Elen" userId="eb637243-6c4e-44a8-9f0c-0259fc0723a6" providerId="ADAL" clId="{D22133C2-D59F-43D6-ACBE-CB313E2F12B8}" dt="2021-07-15T12:44:31.609" v="15" actId="2696"/>
        <pc:sldMkLst>
          <pc:docMk/>
          <pc:sldMk cId="1216396237" sldId="475"/>
        </pc:sldMkLst>
      </pc:sldChg>
      <pc:sldChg chg="modNotesTx">
        <pc:chgData name="Davies, Elen" userId="eb637243-6c4e-44a8-9f0c-0259fc0723a6" providerId="ADAL" clId="{D22133C2-D59F-43D6-ACBE-CB313E2F12B8}" dt="2021-07-15T12:44:13.348" v="14" actId="20577"/>
        <pc:sldMkLst>
          <pc:docMk/>
          <pc:sldMk cId="2602606688" sldId="476"/>
        </pc:sldMkLst>
      </pc:sldChg>
      <pc:sldChg chg="add del modNotesTx">
        <pc:chgData name="Davies, Elen" userId="eb637243-6c4e-44a8-9f0c-0259fc0723a6" providerId="ADAL" clId="{D22133C2-D59F-43D6-ACBE-CB313E2F12B8}" dt="2021-07-15T12:49:16.223" v="34" actId="20577"/>
        <pc:sldMkLst>
          <pc:docMk/>
          <pc:sldMk cId="3308059262" sldId="477"/>
        </pc:sldMkLst>
      </pc:sldChg>
      <pc:sldChg chg="modNotesTx">
        <pc:chgData name="Davies, Elen" userId="eb637243-6c4e-44a8-9f0c-0259fc0723a6" providerId="ADAL" clId="{D22133C2-D59F-43D6-ACBE-CB313E2F12B8}" dt="2021-07-15T12:50:32.289" v="36" actId="20577"/>
        <pc:sldMkLst>
          <pc:docMk/>
          <pc:sldMk cId="3089672169" sldId="479"/>
        </pc:sldMkLst>
      </pc:sldChg>
    </pc:docChg>
  </pc:docChgLst>
  <pc:docChgLst>
    <pc:chgData name="Dodge, Rachel" userId="9280a414-66b2-46b4-82df-18006a318332" providerId="ADAL" clId="{0B44AA5B-BE88-495B-8990-E0BB99607682}"/>
    <pc:docChg chg="undo custSel addSld delSld modSld sldOrd">
      <pc:chgData name="Dodge, Rachel" userId="9280a414-66b2-46b4-82df-18006a318332" providerId="ADAL" clId="{0B44AA5B-BE88-495B-8990-E0BB99607682}" dt="2021-06-02T09:03:06.849" v="5221" actId="167"/>
      <pc:docMkLst>
        <pc:docMk/>
      </pc:docMkLst>
      <pc:sldChg chg="modNotesTx">
        <pc:chgData name="Dodge, Rachel" userId="9280a414-66b2-46b4-82df-18006a318332" providerId="ADAL" clId="{0B44AA5B-BE88-495B-8990-E0BB99607682}" dt="2021-05-19T08:50:39.063" v="3313" actId="13926"/>
        <pc:sldMkLst>
          <pc:docMk/>
          <pc:sldMk cId="3939293872" sldId="265"/>
        </pc:sldMkLst>
      </pc:sldChg>
      <pc:sldChg chg="addSp modSp mod addCm modCm modNotesTx">
        <pc:chgData name="Dodge, Rachel" userId="9280a414-66b2-46b4-82df-18006a318332" providerId="ADAL" clId="{0B44AA5B-BE88-495B-8990-E0BB99607682}" dt="2021-05-26T14:12:51.163" v="4453" actId="20577"/>
        <pc:sldMkLst>
          <pc:docMk/>
          <pc:sldMk cId="3675316296" sldId="269"/>
        </pc:sldMkLst>
        <pc:spChg chg="add mod">
          <ac:chgData name="Dodge, Rachel" userId="9280a414-66b2-46b4-82df-18006a318332" providerId="ADAL" clId="{0B44AA5B-BE88-495B-8990-E0BB99607682}" dt="2021-05-26T14:06:28" v="4452" actId="1076"/>
          <ac:spMkLst>
            <pc:docMk/>
            <pc:sldMk cId="3675316296" sldId="269"/>
            <ac:spMk id="3" creationId="{6AD3AD1B-B210-4547-84BC-DCFCC3D3C007}"/>
          </ac:spMkLst>
        </pc:spChg>
        <pc:picChg chg="mod">
          <ac:chgData name="Dodge, Rachel" userId="9280a414-66b2-46b4-82df-18006a318332" providerId="ADAL" clId="{0B44AA5B-BE88-495B-8990-E0BB99607682}" dt="2021-05-26T14:05:07.494" v="4396" actId="1076"/>
          <ac:picMkLst>
            <pc:docMk/>
            <pc:sldMk cId="3675316296" sldId="269"/>
            <ac:picMk id="11" creationId="{5ECEB203-A941-5948-8875-9CBDAECB46C5}"/>
          </ac:picMkLst>
        </pc:picChg>
      </pc:sldChg>
      <pc:sldChg chg="modSp modNotesTx">
        <pc:chgData name="Dodge, Rachel" userId="9280a414-66b2-46b4-82df-18006a318332" providerId="ADAL" clId="{0B44AA5B-BE88-495B-8990-E0BB99607682}" dt="2021-05-25T12:41:46.544" v="4233" actId="114"/>
        <pc:sldMkLst>
          <pc:docMk/>
          <pc:sldMk cId="1142725650" sldId="424"/>
        </pc:sldMkLst>
        <pc:picChg chg="mod">
          <ac:chgData name="Dodge, Rachel" userId="9280a414-66b2-46b4-82df-18006a318332" providerId="ADAL" clId="{0B44AA5B-BE88-495B-8990-E0BB99607682}" dt="2021-05-21T08:37:34.193" v="3892" actId="14826"/>
          <ac:picMkLst>
            <pc:docMk/>
            <pc:sldMk cId="1142725650" sldId="424"/>
            <ac:picMk id="4" creationId="{D0393234-27D8-4D9E-8088-7DDDBAAD2AF3}"/>
          </ac:picMkLst>
        </pc:picChg>
      </pc:sldChg>
      <pc:sldChg chg="addSp delSp modSp mod modAnim addCm modNotesTx">
        <pc:chgData name="Dodge, Rachel" userId="9280a414-66b2-46b4-82df-18006a318332" providerId="ADAL" clId="{0B44AA5B-BE88-495B-8990-E0BB99607682}" dt="2021-06-02T09:03:06.849" v="5221" actId="167"/>
        <pc:sldMkLst>
          <pc:docMk/>
          <pc:sldMk cId="1760796041" sldId="425"/>
        </pc:sldMkLst>
        <pc:spChg chg="mod">
          <ac:chgData name="Dodge, Rachel" userId="9280a414-66b2-46b4-82df-18006a318332" providerId="ADAL" clId="{0B44AA5B-BE88-495B-8990-E0BB99607682}" dt="2021-05-19T08:43:39.454" v="2994" actId="20577"/>
          <ac:spMkLst>
            <pc:docMk/>
            <pc:sldMk cId="1760796041" sldId="425"/>
            <ac:spMk id="3" creationId="{302A30DC-FA24-46AF-B6C8-E7D48723EDD2}"/>
          </ac:spMkLst>
        </pc:spChg>
        <pc:spChg chg="add del mod">
          <ac:chgData name="Dodge, Rachel" userId="9280a414-66b2-46b4-82df-18006a318332" providerId="ADAL" clId="{0B44AA5B-BE88-495B-8990-E0BB99607682}" dt="2021-05-19T08:32:13.958" v="1874"/>
          <ac:spMkLst>
            <pc:docMk/>
            <pc:sldMk cId="1760796041" sldId="425"/>
            <ac:spMk id="5" creationId="{300D1D87-96B3-4351-905B-210512BC4BDF}"/>
          </ac:spMkLst>
        </pc:spChg>
        <pc:spChg chg="add mod">
          <ac:chgData name="Dodge, Rachel" userId="9280a414-66b2-46b4-82df-18006a318332" providerId="ADAL" clId="{0B44AA5B-BE88-495B-8990-E0BB99607682}" dt="2021-05-27T12:59:22.179" v="5184" actId="20577"/>
          <ac:spMkLst>
            <pc:docMk/>
            <pc:sldMk cId="1760796041" sldId="425"/>
            <ac:spMk id="6" creationId="{73B8EA3A-127D-4EBF-943F-DB39B8D7948D}"/>
          </ac:spMkLst>
        </pc:spChg>
        <pc:graphicFrameChg chg="del">
          <ac:chgData name="Dodge, Rachel" userId="9280a414-66b2-46b4-82df-18006a318332" providerId="ADAL" clId="{0B44AA5B-BE88-495B-8990-E0BB99607682}" dt="2021-05-19T08:31:53.038" v="1867" actId="21"/>
          <ac:graphicFrameMkLst>
            <pc:docMk/>
            <pc:sldMk cId="1760796041" sldId="425"/>
            <ac:graphicFrameMk id="4" creationId="{DD2F705A-3E39-45EA-9BDA-D19B84F7EE82}"/>
          </ac:graphicFrameMkLst>
        </pc:graphicFrameChg>
        <pc:picChg chg="mod ord">
          <ac:chgData name="Dodge, Rachel" userId="9280a414-66b2-46b4-82df-18006a318332" providerId="ADAL" clId="{0B44AA5B-BE88-495B-8990-E0BB99607682}" dt="2021-06-02T09:03:06.849" v="5221" actId="167"/>
          <ac:picMkLst>
            <pc:docMk/>
            <pc:sldMk cId="1760796041" sldId="425"/>
            <ac:picMk id="2" creationId="{3C4D18AB-5D30-429E-8A1A-309DF6C8C219}"/>
          </ac:picMkLst>
        </pc:picChg>
        <pc:picChg chg="add mod">
          <ac:chgData name="Dodge, Rachel" userId="9280a414-66b2-46b4-82df-18006a318332" providerId="ADAL" clId="{0B44AA5B-BE88-495B-8990-E0BB99607682}" dt="2021-05-26T15:53:39.054" v="4805" actId="1076"/>
          <ac:picMkLst>
            <pc:docMk/>
            <pc:sldMk cId="1760796041" sldId="425"/>
            <ac:picMk id="4" creationId="{56C3A924-EA8E-4462-894D-95FB65840E42}"/>
          </ac:picMkLst>
        </pc:picChg>
      </pc:sldChg>
      <pc:sldChg chg="delSp modSp mod delAnim modAnim modNotesTx">
        <pc:chgData name="Dodge, Rachel" userId="9280a414-66b2-46b4-82df-18006a318332" providerId="ADAL" clId="{0B44AA5B-BE88-495B-8990-E0BB99607682}" dt="2021-05-27T13:58:34.332" v="5215"/>
        <pc:sldMkLst>
          <pc:docMk/>
          <pc:sldMk cId="3203507067" sldId="426"/>
        </pc:sldMkLst>
        <pc:picChg chg="del">
          <ac:chgData name="Dodge, Rachel" userId="9280a414-66b2-46b4-82df-18006a318332" providerId="ADAL" clId="{0B44AA5B-BE88-495B-8990-E0BB99607682}" dt="2021-05-27T12:51:27.177" v="5134" actId="21"/>
          <ac:picMkLst>
            <pc:docMk/>
            <pc:sldMk cId="3203507067" sldId="426"/>
            <ac:picMk id="2" creationId="{D5F81AC2-6CEB-40CF-A2E2-440C983E22D1}"/>
          </ac:picMkLst>
        </pc:picChg>
        <pc:picChg chg="mod">
          <ac:chgData name="Dodge, Rachel" userId="9280a414-66b2-46b4-82df-18006a318332" providerId="ADAL" clId="{0B44AA5B-BE88-495B-8990-E0BB99607682}" dt="2021-05-27T13:55:32.155" v="5202" actId="1076"/>
          <ac:picMkLst>
            <pc:docMk/>
            <pc:sldMk cId="3203507067" sldId="426"/>
            <ac:picMk id="4" creationId="{5D69F138-7EEC-467E-903B-1D232C20CB3A}"/>
          </ac:picMkLst>
        </pc:picChg>
      </pc:sldChg>
      <pc:sldChg chg="modSp mod modAnim modNotesTx">
        <pc:chgData name="Dodge, Rachel" userId="9280a414-66b2-46b4-82df-18006a318332" providerId="ADAL" clId="{0B44AA5B-BE88-495B-8990-E0BB99607682}" dt="2021-05-27T13:58:22.123" v="5213"/>
        <pc:sldMkLst>
          <pc:docMk/>
          <pc:sldMk cId="3982841260" sldId="427"/>
        </pc:sldMkLst>
        <pc:picChg chg="mod">
          <ac:chgData name="Dodge, Rachel" userId="9280a414-66b2-46b4-82df-18006a318332" providerId="ADAL" clId="{0B44AA5B-BE88-495B-8990-E0BB99607682}" dt="2021-05-27T13:55:08.673" v="5198" actId="1076"/>
          <ac:picMkLst>
            <pc:docMk/>
            <pc:sldMk cId="3982841260" sldId="427"/>
            <ac:picMk id="4" creationId="{5E1F045D-6337-495E-A1DB-FD27EA44D915}"/>
          </ac:picMkLst>
        </pc:picChg>
        <pc:picChg chg="mod">
          <ac:chgData name="Dodge, Rachel" userId="9280a414-66b2-46b4-82df-18006a318332" providerId="ADAL" clId="{0B44AA5B-BE88-495B-8990-E0BB99607682}" dt="2021-05-21T08:53:40.499" v="3902" actId="14826"/>
          <ac:picMkLst>
            <pc:docMk/>
            <pc:sldMk cId="3982841260" sldId="427"/>
            <ac:picMk id="5" creationId="{E2FE0088-9405-4C40-A577-65E7F0290D74}"/>
          </ac:picMkLst>
        </pc:picChg>
      </pc:sldChg>
      <pc:sldChg chg="delSp modSp mod delAnim modAnim modNotesTx">
        <pc:chgData name="Dodge, Rachel" userId="9280a414-66b2-46b4-82df-18006a318332" providerId="ADAL" clId="{0B44AA5B-BE88-495B-8990-E0BB99607682}" dt="2021-05-27T13:58:28.986" v="5214"/>
        <pc:sldMkLst>
          <pc:docMk/>
          <pc:sldMk cId="1350901775" sldId="428"/>
        </pc:sldMkLst>
        <pc:picChg chg="mod">
          <ac:chgData name="Dodge, Rachel" userId="9280a414-66b2-46b4-82df-18006a318332" providerId="ADAL" clId="{0B44AA5B-BE88-495B-8990-E0BB99607682}" dt="2021-05-21T08:48:57.751" v="3901" actId="14100"/>
          <ac:picMkLst>
            <pc:docMk/>
            <pc:sldMk cId="1350901775" sldId="428"/>
            <ac:picMk id="4" creationId="{22F6B16C-8695-4672-B144-6D0AEFA6ACAB}"/>
          </ac:picMkLst>
        </pc:picChg>
        <pc:picChg chg="del">
          <ac:chgData name="Dodge, Rachel" userId="9280a414-66b2-46b4-82df-18006a318332" providerId="ADAL" clId="{0B44AA5B-BE88-495B-8990-E0BB99607682}" dt="2021-05-27T12:46:30.666" v="5003" actId="21"/>
          <ac:picMkLst>
            <pc:docMk/>
            <pc:sldMk cId="1350901775" sldId="428"/>
            <ac:picMk id="5" creationId="{17B759E6-ECCF-4C77-ABB1-ABC3CF0B7B4A}"/>
          </ac:picMkLst>
        </pc:picChg>
        <pc:picChg chg="del">
          <ac:chgData name="Dodge, Rachel" userId="9280a414-66b2-46b4-82df-18006a318332" providerId="ADAL" clId="{0B44AA5B-BE88-495B-8990-E0BB99607682}" dt="2021-05-27T12:47:01.168" v="5004" actId="21"/>
          <ac:picMkLst>
            <pc:docMk/>
            <pc:sldMk cId="1350901775" sldId="428"/>
            <ac:picMk id="6" creationId="{2617FCEE-F0CE-4525-AD16-15F32041D6F5}"/>
          </ac:picMkLst>
        </pc:picChg>
        <pc:picChg chg="del">
          <ac:chgData name="Dodge, Rachel" userId="9280a414-66b2-46b4-82df-18006a318332" providerId="ADAL" clId="{0B44AA5B-BE88-495B-8990-E0BB99607682}" dt="2021-05-27T12:48:13.844" v="5064" actId="21"/>
          <ac:picMkLst>
            <pc:docMk/>
            <pc:sldMk cId="1350901775" sldId="428"/>
            <ac:picMk id="7" creationId="{D4AA6130-5054-44C7-AD6F-956B9406F8E9}"/>
          </ac:picMkLst>
        </pc:picChg>
        <pc:picChg chg="del">
          <ac:chgData name="Dodge, Rachel" userId="9280a414-66b2-46b4-82df-18006a318332" providerId="ADAL" clId="{0B44AA5B-BE88-495B-8990-E0BB99607682}" dt="2021-05-27T12:49:24.763" v="5065" actId="21"/>
          <ac:picMkLst>
            <pc:docMk/>
            <pc:sldMk cId="1350901775" sldId="428"/>
            <ac:picMk id="8" creationId="{8F8A8164-DB12-4B47-89A0-8C7182D0BA9E}"/>
          </ac:picMkLst>
        </pc:picChg>
        <pc:picChg chg="mod">
          <ac:chgData name="Dodge, Rachel" userId="9280a414-66b2-46b4-82df-18006a318332" providerId="ADAL" clId="{0B44AA5B-BE88-495B-8990-E0BB99607682}" dt="2021-05-27T13:55:22.811" v="5200" actId="1076"/>
          <ac:picMkLst>
            <pc:docMk/>
            <pc:sldMk cId="1350901775" sldId="428"/>
            <ac:picMk id="9" creationId="{9FC86C01-BCB3-4550-BF61-D832D5F283B4}"/>
          </ac:picMkLst>
        </pc:picChg>
      </pc:sldChg>
      <pc:sldChg chg="modSp mod modAnim modNotesTx">
        <pc:chgData name="Dodge, Rachel" userId="9280a414-66b2-46b4-82df-18006a318332" providerId="ADAL" clId="{0B44AA5B-BE88-495B-8990-E0BB99607682}" dt="2021-05-27T13:58:47.479" v="5216"/>
        <pc:sldMkLst>
          <pc:docMk/>
          <pc:sldMk cId="206462129" sldId="430"/>
        </pc:sldMkLst>
        <pc:graphicFrameChg chg="mod modGraphic">
          <ac:chgData name="Dodge, Rachel" userId="9280a414-66b2-46b4-82df-18006a318332" providerId="ADAL" clId="{0B44AA5B-BE88-495B-8990-E0BB99607682}" dt="2021-05-26T08:42:01.852" v="4384"/>
          <ac:graphicFrameMkLst>
            <pc:docMk/>
            <pc:sldMk cId="206462129" sldId="430"/>
            <ac:graphicFrameMk id="4" creationId="{50523C49-BDC4-49B2-9F75-4776DEED6EE2}"/>
          </ac:graphicFrameMkLst>
        </pc:graphicFrameChg>
        <pc:picChg chg="mod">
          <ac:chgData name="Dodge, Rachel" userId="9280a414-66b2-46b4-82df-18006a318332" providerId="ADAL" clId="{0B44AA5B-BE88-495B-8990-E0BB99607682}" dt="2021-05-27T13:55:54.262" v="5204" actId="1076"/>
          <ac:picMkLst>
            <pc:docMk/>
            <pc:sldMk cId="206462129" sldId="430"/>
            <ac:picMk id="2" creationId="{B7153498-4D19-4765-8F51-4F90A274DC5B}"/>
          </ac:picMkLst>
        </pc:picChg>
      </pc:sldChg>
      <pc:sldChg chg="modNotesTx">
        <pc:chgData name="Dodge, Rachel" userId="9280a414-66b2-46b4-82df-18006a318332" providerId="ADAL" clId="{0B44AA5B-BE88-495B-8990-E0BB99607682}" dt="2021-05-24T13:37:43.980" v="3905" actId="20577"/>
        <pc:sldMkLst>
          <pc:docMk/>
          <pc:sldMk cId="1103971134" sldId="431"/>
        </pc:sldMkLst>
      </pc:sldChg>
      <pc:sldChg chg="modNotesTx">
        <pc:chgData name="Dodge, Rachel" userId="9280a414-66b2-46b4-82df-18006a318332" providerId="ADAL" clId="{0B44AA5B-BE88-495B-8990-E0BB99607682}" dt="2021-05-21T08:43:42.495" v="3895" actId="313"/>
        <pc:sldMkLst>
          <pc:docMk/>
          <pc:sldMk cId="2318152425" sldId="432"/>
        </pc:sldMkLst>
      </pc:sldChg>
      <pc:sldChg chg="delSp modSp mod delAnim modAnim modNotesTx">
        <pc:chgData name="Dodge, Rachel" userId="9280a414-66b2-46b4-82df-18006a318332" providerId="ADAL" clId="{0B44AA5B-BE88-495B-8990-E0BB99607682}" dt="2021-05-27T14:05:52.301" v="5220" actId="20577"/>
        <pc:sldMkLst>
          <pc:docMk/>
          <pc:sldMk cId="4141202492" sldId="433"/>
        </pc:sldMkLst>
        <pc:graphicFrameChg chg="modGraphic">
          <ac:chgData name="Dodge, Rachel" userId="9280a414-66b2-46b4-82df-18006a318332" providerId="ADAL" clId="{0B44AA5B-BE88-495B-8990-E0BB99607682}" dt="2021-05-26T08:42:32.504" v="4388" actId="20577"/>
          <ac:graphicFrameMkLst>
            <pc:docMk/>
            <pc:sldMk cId="4141202492" sldId="433"/>
            <ac:graphicFrameMk id="4" creationId="{50523C49-BDC4-49B2-9F75-4776DEED6EE2}"/>
          </ac:graphicFrameMkLst>
        </pc:graphicFrameChg>
        <pc:picChg chg="del">
          <ac:chgData name="Dodge, Rachel" userId="9280a414-66b2-46b4-82df-18006a318332" providerId="ADAL" clId="{0B44AA5B-BE88-495B-8990-E0BB99607682}" dt="2021-05-27T12:56:56.188" v="5183" actId="21"/>
          <ac:picMkLst>
            <pc:docMk/>
            <pc:sldMk cId="4141202492" sldId="433"/>
            <ac:picMk id="2" creationId="{321BC907-C434-4774-BA46-28DB38132A17}"/>
          </ac:picMkLst>
        </pc:picChg>
        <pc:picChg chg="mod">
          <ac:chgData name="Dodge, Rachel" userId="9280a414-66b2-46b4-82df-18006a318332" providerId="ADAL" clId="{0B44AA5B-BE88-495B-8990-E0BB99607682}" dt="2021-05-27T13:56:05.777" v="5206" actId="1076"/>
          <ac:picMkLst>
            <pc:docMk/>
            <pc:sldMk cId="4141202492" sldId="433"/>
            <ac:picMk id="5" creationId="{B63FC892-81AB-4A93-9789-07D5514D5913}"/>
          </ac:picMkLst>
        </pc:picChg>
      </pc:sldChg>
      <pc:sldChg chg="modSp">
        <pc:chgData name="Dodge, Rachel" userId="9280a414-66b2-46b4-82df-18006a318332" providerId="ADAL" clId="{0B44AA5B-BE88-495B-8990-E0BB99607682}" dt="2021-05-20T12:31:12.119" v="3770" actId="14826"/>
        <pc:sldMkLst>
          <pc:docMk/>
          <pc:sldMk cId="2872966042" sldId="442"/>
        </pc:sldMkLst>
        <pc:picChg chg="mod">
          <ac:chgData name="Dodge, Rachel" userId="9280a414-66b2-46b4-82df-18006a318332" providerId="ADAL" clId="{0B44AA5B-BE88-495B-8990-E0BB99607682}" dt="2021-05-20T12:31:12.119" v="3770" actId="14826"/>
          <ac:picMkLst>
            <pc:docMk/>
            <pc:sldMk cId="2872966042" sldId="442"/>
            <ac:picMk id="5" creationId="{4C2C913C-8409-41E6-ADAA-CC7BB216D075}"/>
          </ac:picMkLst>
        </pc:picChg>
      </pc:sldChg>
      <pc:sldChg chg="modSp">
        <pc:chgData name="Dodge, Rachel" userId="9280a414-66b2-46b4-82df-18006a318332" providerId="ADAL" clId="{0B44AA5B-BE88-495B-8990-E0BB99607682}" dt="2021-05-21T08:37:59.965" v="3893" actId="14826"/>
        <pc:sldMkLst>
          <pc:docMk/>
          <pc:sldMk cId="2422408748" sldId="444"/>
        </pc:sldMkLst>
        <pc:picChg chg="mod">
          <ac:chgData name="Dodge, Rachel" userId="9280a414-66b2-46b4-82df-18006a318332" providerId="ADAL" clId="{0B44AA5B-BE88-495B-8990-E0BB99607682}" dt="2021-05-21T08:37:59.965" v="3893" actId="14826"/>
          <ac:picMkLst>
            <pc:docMk/>
            <pc:sldMk cId="2422408748" sldId="444"/>
            <ac:picMk id="4" creationId="{D0393234-27D8-4D9E-8088-7DDDBAAD2AF3}"/>
          </ac:picMkLst>
        </pc:picChg>
      </pc:sldChg>
      <pc:sldChg chg="modSp mod modNotesTx">
        <pc:chgData name="Dodge, Rachel" userId="9280a414-66b2-46b4-82df-18006a318332" providerId="ADAL" clId="{0B44AA5B-BE88-495B-8990-E0BB99607682}" dt="2021-05-19T08:56:12.954" v="3648" actId="5793"/>
        <pc:sldMkLst>
          <pc:docMk/>
          <pc:sldMk cId="2376995517" sldId="445"/>
        </pc:sldMkLst>
        <pc:spChg chg="mod">
          <ac:chgData name="Dodge, Rachel" userId="9280a414-66b2-46b4-82df-18006a318332" providerId="ADAL" clId="{0B44AA5B-BE88-495B-8990-E0BB99607682}" dt="2021-05-19T08:55:11.120" v="3563" actId="20577"/>
          <ac:spMkLst>
            <pc:docMk/>
            <pc:sldMk cId="2376995517" sldId="445"/>
            <ac:spMk id="9" creationId="{61C5E2D7-EE8A-4A1B-A91A-344E0D7A5EF0}"/>
          </ac:spMkLst>
        </pc:spChg>
      </pc:sldChg>
      <pc:sldChg chg="modSp mod">
        <pc:chgData name="Dodge, Rachel" userId="9280a414-66b2-46b4-82df-18006a318332" providerId="ADAL" clId="{0B44AA5B-BE88-495B-8990-E0BB99607682}" dt="2021-05-19T13:47:31.696" v="3678" actId="20577"/>
        <pc:sldMkLst>
          <pc:docMk/>
          <pc:sldMk cId="4245939950" sldId="447"/>
        </pc:sldMkLst>
        <pc:spChg chg="mod">
          <ac:chgData name="Dodge, Rachel" userId="9280a414-66b2-46b4-82df-18006a318332" providerId="ADAL" clId="{0B44AA5B-BE88-495B-8990-E0BB99607682}" dt="2021-05-19T13:47:31.696" v="3678" actId="20577"/>
          <ac:spMkLst>
            <pc:docMk/>
            <pc:sldMk cId="4245939950" sldId="447"/>
            <ac:spMk id="9" creationId="{61C5E2D7-EE8A-4A1B-A91A-344E0D7A5EF0}"/>
          </ac:spMkLst>
        </pc:spChg>
      </pc:sldChg>
      <pc:sldChg chg="addSp delSp modSp new mod delAnim modAnim addCm delCm modNotesTx">
        <pc:chgData name="Dodge, Rachel" userId="9280a414-66b2-46b4-82df-18006a318332" providerId="ADAL" clId="{0B44AA5B-BE88-495B-8990-E0BB99607682}" dt="2021-05-27T13:58:16.487" v="5212"/>
        <pc:sldMkLst>
          <pc:docMk/>
          <pc:sldMk cId="3343123513" sldId="450"/>
        </pc:sldMkLst>
        <pc:spChg chg="del">
          <ac:chgData name="Dodge, Rachel" userId="9280a414-66b2-46b4-82df-18006a318332" providerId="ADAL" clId="{0B44AA5B-BE88-495B-8990-E0BB99607682}" dt="2021-05-18T15:54:14.123" v="1"/>
          <ac:spMkLst>
            <pc:docMk/>
            <pc:sldMk cId="3343123513" sldId="450"/>
            <ac:spMk id="2" creationId="{C7F9F2C4-8880-45FD-82C9-F4C95A19C688}"/>
          </ac:spMkLst>
        </pc:spChg>
        <pc:spChg chg="add del mod">
          <ac:chgData name="Dodge, Rachel" userId="9280a414-66b2-46b4-82df-18006a318332" providerId="ADAL" clId="{0B44AA5B-BE88-495B-8990-E0BB99607682}" dt="2021-05-20T11:35:22.548" v="3686" actId="931"/>
          <ac:spMkLst>
            <pc:docMk/>
            <pc:sldMk cId="3343123513" sldId="450"/>
            <ac:spMk id="4" creationId="{FEC7C99B-71FB-49F0-8583-43172CDE4434}"/>
          </ac:spMkLst>
        </pc:spChg>
        <pc:spChg chg="add del mod">
          <ac:chgData name="Dodge, Rachel" userId="9280a414-66b2-46b4-82df-18006a318332" providerId="ADAL" clId="{0B44AA5B-BE88-495B-8990-E0BB99607682}" dt="2021-05-18T15:56:43.744" v="3"/>
          <ac:spMkLst>
            <pc:docMk/>
            <pc:sldMk cId="3343123513" sldId="450"/>
            <ac:spMk id="6" creationId="{E80D3B24-36AB-4424-A9AF-84C37D87AD9F}"/>
          </ac:spMkLst>
        </pc:spChg>
        <pc:spChg chg="add del mod">
          <ac:chgData name="Dodge, Rachel" userId="9280a414-66b2-46b4-82df-18006a318332" providerId="ADAL" clId="{0B44AA5B-BE88-495B-8990-E0BB99607682}" dt="2021-05-18T16:02:33.848" v="10"/>
          <ac:spMkLst>
            <pc:docMk/>
            <pc:sldMk cId="3343123513" sldId="450"/>
            <ac:spMk id="9" creationId="{4EBFD3D7-333D-4D37-BE19-0FFEF64B8266}"/>
          </ac:spMkLst>
        </pc:spChg>
        <pc:spChg chg="add del mod">
          <ac:chgData name="Dodge, Rachel" userId="9280a414-66b2-46b4-82df-18006a318332" providerId="ADAL" clId="{0B44AA5B-BE88-495B-8990-E0BB99607682}" dt="2021-05-18T16:04:58.277" v="12"/>
          <ac:spMkLst>
            <pc:docMk/>
            <pc:sldMk cId="3343123513" sldId="450"/>
            <ac:spMk id="12" creationId="{CC93063B-10C7-4D08-8A59-73F551B9B2E6}"/>
          </ac:spMkLst>
        </pc:spChg>
        <pc:picChg chg="del">
          <ac:chgData name="Dodge, Rachel" userId="9280a414-66b2-46b4-82df-18006a318332" providerId="ADAL" clId="{0B44AA5B-BE88-495B-8990-E0BB99607682}" dt="2021-05-27T12:43:07.004" v="4998" actId="21"/>
          <ac:picMkLst>
            <pc:docMk/>
            <pc:sldMk cId="3343123513" sldId="450"/>
            <ac:picMk id="2" creationId="{7245E99A-B2D8-44F4-A6B5-B1D8E27EDF1D}"/>
          </ac:picMkLst>
        </pc:picChg>
        <pc:picChg chg="mod">
          <ac:chgData name="Dodge, Rachel" userId="9280a414-66b2-46b4-82df-18006a318332" providerId="ADAL" clId="{0B44AA5B-BE88-495B-8990-E0BB99607682}" dt="2021-05-27T13:54:59.698" v="5196" actId="1076"/>
          <ac:picMkLst>
            <pc:docMk/>
            <pc:sldMk cId="3343123513" sldId="450"/>
            <ac:picMk id="3" creationId="{4EF5CC45-9ED8-44E7-BF64-C5216CC5C851}"/>
          </ac:picMkLst>
        </pc:picChg>
        <pc:picChg chg="add del mod">
          <ac:chgData name="Dodge, Rachel" userId="9280a414-66b2-46b4-82df-18006a318332" providerId="ADAL" clId="{0B44AA5B-BE88-495B-8990-E0BB99607682}" dt="2021-05-18T15:54:18.523" v="2" actId="21"/>
          <ac:picMkLst>
            <pc:docMk/>
            <pc:sldMk cId="3343123513" sldId="450"/>
            <ac:picMk id="4" creationId="{8FED1B03-0CF1-4725-82F5-6AEDE5C20621}"/>
          </ac:picMkLst>
        </pc:picChg>
        <pc:picChg chg="add mod">
          <ac:chgData name="Dodge, Rachel" userId="9280a414-66b2-46b4-82df-18006a318332" providerId="ADAL" clId="{0B44AA5B-BE88-495B-8990-E0BB99607682}" dt="2021-05-20T11:35:34.677" v="3691" actId="14100"/>
          <ac:picMkLst>
            <pc:docMk/>
            <pc:sldMk cId="3343123513" sldId="450"/>
            <ac:picMk id="6" creationId="{3CCE6620-5EA1-4BB3-960B-379A26D17D2A}"/>
          </ac:picMkLst>
        </pc:picChg>
        <pc:picChg chg="add del mod">
          <ac:chgData name="Dodge, Rachel" userId="9280a414-66b2-46b4-82df-18006a318332" providerId="ADAL" clId="{0B44AA5B-BE88-495B-8990-E0BB99607682}" dt="2021-05-18T16:00:00.272" v="9" actId="21"/>
          <ac:picMkLst>
            <pc:docMk/>
            <pc:sldMk cId="3343123513" sldId="450"/>
            <ac:picMk id="7" creationId="{10429427-01CC-4FDF-A786-CF72E68D692B}"/>
          </ac:picMkLst>
        </pc:picChg>
        <pc:picChg chg="add mod">
          <ac:chgData name="Dodge, Rachel" userId="9280a414-66b2-46b4-82df-18006a318332" providerId="ADAL" clId="{0B44AA5B-BE88-495B-8990-E0BB99607682}" dt="2021-05-20T11:47:07.253" v="3743" actId="1076"/>
          <ac:picMkLst>
            <pc:docMk/>
            <pc:sldMk cId="3343123513" sldId="450"/>
            <ac:picMk id="8" creationId="{9150E42E-AA49-459C-8260-270280B1F46A}"/>
          </ac:picMkLst>
        </pc:picChg>
        <pc:picChg chg="add del mod">
          <ac:chgData name="Dodge, Rachel" userId="9280a414-66b2-46b4-82df-18006a318332" providerId="ADAL" clId="{0B44AA5B-BE88-495B-8990-E0BB99607682}" dt="2021-05-20T11:49:38.238" v="3753" actId="21"/>
          <ac:picMkLst>
            <pc:docMk/>
            <pc:sldMk cId="3343123513" sldId="450"/>
            <ac:picMk id="10" creationId="{045A1E1C-1979-49DB-98BA-EE6B88F0994C}"/>
          </ac:picMkLst>
        </pc:picChg>
        <pc:picChg chg="add del mod">
          <ac:chgData name="Dodge, Rachel" userId="9280a414-66b2-46b4-82df-18006a318332" providerId="ADAL" clId="{0B44AA5B-BE88-495B-8990-E0BB99607682}" dt="2021-05-18T16:02:58.240" v="11" actId="21"/>
          <ac:picMkLst>
            <pc:docMk/>
            <pc:sldMk cId="3343123513" sldId="450"/>
            <ac:picMk id="10" creationId="{66B985F5-19AD-4831-90BC-45567FBCF969}"/>
          </ac:picMkLst>
        </pc:picChg>
        <pc:picChg chg="add mod">
          <ac:chgData name="Dodge, Rachel" userId="9280a414-66b2-46b4-82df-18006a318332" providerId="ADAL" clId="{0B44AA5B-BE88-495B-8990-E0BB99607682}" dt="2021-05-20T11:49:43.330" v="3754" actId="1076"/>
          <ac:picMkLst>
            <pc:docMk/>
            <pc:sldMk cId="3343123513" sldId="450"/>
            <ac:picMk id="12" creationId="{ABE5472A-AA89-4871-915F-138A826C4C68}"/>
          </ac:picMkLst>
        </pc:picChg>
        <pc:picChg chg="add del mod">
          <ac:chgData name="Dodge, Rachel" userId="9280a414-66b2-46b4-82df-18006a318332" providerId="ADAL" clId="{0B44AA5B-BE88-495B-8990-E0BB99607682}" dt="2021-05-20T11:30:03.532" v="3685" actId="21"/>
          <ac:picMkLst>
            <pc:docMk/>
            <pc:sldMk cId="3343123513" sldId="450"/>
            <ac:picMk id="13" creationId="{B34604D0-677A-44CB-B66F-1152EA73B49E}"/>
          </ac:picMkLst>
        </pc:picChg>
        <pc:picChg chg="add mod">
          <ac:chgData name="Dodge, Rachel" userId="9280a414-66b2-46b4-82df-18006a318332" providerId="ADAL" clId="{0B44AA5B-BE88-495B-8990-E0BB99607682}" dt="2021-05-20T11:51:21.556" v="3764" actId="1076"/>
          <ac:picMkLst>
            <pc:docMk/>
            <pc:sldMk cId="3343123513" sldId="450"/>
            <ac:picMk id="15" creationId="{C32E7BD8-A1DC-4704-B2AE-59568655BD27}"/>
          </ac:picMkLst>
        </pc:picChg>
      </pc:sldChg>
      <pc:sldChg chg="addSp delSp modSp add mod modAnim modNotesTx">
        <pc:chgData name="Dodge, Rachel" userId="9280a414-66b2-46b4-82df-18006a318332" providerId="ADAL" clId="{0B44AA5B-BE88-495B-8990-E0BB99607682}" dt="2021-05-27T14:00:17.113" v="5218"/>
        <pc:sldMkLst>
          <pc:docMk/>
          <pc:sldMk cId="376052155" sldId="451"/>
        </pc:sldMkLst>
        <pc:spChg chg="mod">
          <ac:chgData name="Dodge, Rachel" userId="9280a414-66b2-46b4-82df-18006a318332" providerId="ADAL" clId="{0B44AA5B-BE88-495B-8990-E0BB99607682}" dt="2021-05-18T16:10:57.483" v="482" actId="20577"/>
          <ac:spMkLst>
            <pc:docMk/>
            <pc:sldMk cId="376052155" sldId="451"/>
            <ac:spMk id="3" creationId="{302A30DC-FA24-46AF-B6C8-E7D48723EDD2}"/>
          </ac:spMkLst>
        </pc:spChg>
        <pc:spChg chg="add del mod">
          <ac:chgData name="Dodge, Rachel" userId="9280a414-66b2-46b4-82df-18006a318332" providerId="ADAL" clId="{0B44AA5B-BE88-495B-8990-E0BB99607682}" dt="2021-05-18T16:12:50.539" v="562" actId="21"/>
          <ac:spMkLst>
            <pc:docMk/>
            <pc:sldMk cId="376052155" sldId="451"/>
            <ac:spMk id="5" creationId="{CFC7D90C-54F7-4E90-BC77-CC9E3A85894D}"/>
          </ac:spMkLst>
        </pc:spChg>
        <pc:spChg chg="add del mod">
          <ac:chgData name="Dodge, Rachel" userId="9280a414-66b2-46b4-82df-18006a318332" providerId="ADAL" clId="{0B44AA5B-BE88-495B-8990-E0BB99607682}" dt="2021-05-18T16:12:26.762" v="559"/>
          <ac:spMkLst>
            <pc:docMk/>
            <pc:sldMk cId="376052155" sldId="451"/>
            <ac:spMk id="8" creationId="{1119AEF5-7F50-475A-AEE2-7276A087B632}"/>
          </ac:spMkLst>
        </pc:spChg>
        <pc:spChg chg="add del mod">
          <ac:chgData name="Dodge, Rachel" userId="9280a414-66b2-46b4-82df-18006a318332" providerId="ADAL" clId="{0B44AA5B-BE88-495B-8990-E0BB99607682}" dt="2021-05-18T16:12:32.028" v="561"/>
          <ac:spMkLst>
            <pc:docMk/>
            <pc:sldMk cId="376052155" sldId="451"/>
            <ac:spMk id="9" creationId="{9F265F17-17DE-4BB3-A765-DAAD6B7F3494}"/>
          </ac:spMkLst>
        </pc:spChg>
        <pc:spChg chg="add mod">
          <ac:chgData name="Dodge, Rachel" userId="9280a414-66b2-46b4-82df-18006a318332" providerId="ADAL" clId="{0B44AA5B-BE88-495B-8990-E0BB99607682}" dt="2021-05-18T16:34:54.029" v="1121" actId="20577"/>
          <ac:spMkLst>
            <pc:docMk/>
            <pc:sldMk cId="376052155" sldId="451"/>
            <ac:spMk id="11" creationId="{504E47FD-6085-495E-9BD8-902613894198}"/>
          </ac:spMkLst>
        </pc:spChg>
        <pc:graphicFrameChg chg="del">
          <ac:chgData name="Dodge, Rachel" userId="9280a414-66b2-46b4-82df-18006a318332" providerId="ADAL" clId="{0B44AA5B-BE88-495B-8990-E0BB99607682}" dt="2021-05-18T16:11:28.846" v="557" actId="21"/>
          <ac:graphicFrameMkLst>
            <pc:docMk/>
            <pc:sldMk cId="376052155" sldId="451"/>
            <ac:graphicFrameMk id="4" creationId="{DD2F705A-3E39-45EA-9BDA-D19B84F7EE82}"/>
          </ac:graphicFrameMkLst>
        </pc:graphicFrameChg>
        <pc:graphicFrameChg chg="add del mod">
          <ac:chgData name="Dodge, Rachel" userId="9280a414-66b2-46b4-82df-18006a318332" providerId="ADAL" clId="{0B44AA5B-BE88-495B-8990-E0BB99607682}" dt="2021-05-18T16:12:26.762" v="559"/>
          <ac:graphicFrameMkLst>
            <pc:docMk/>
            <pc:sldMk cId="376052155" sldId="451"/>
            <ac:graphicFrameMk id="6" creationId="{460F7370-374B-4D84-920F-2BEA9AE42897}"/>
          </ac:graphicFrameMkLst>
        </pc:graphicFrameChg>
        <pc:picChg chg="mod">
          <ac:chgData name="Dodge, Rachel" userId="9280a414-66b2-46b4-82df-18006a318332" providerId="ADAL" clId="{0B44AA5B-BE88-495B-8990-E0BB99607682}" dt="2021-05-27T13:54:31.483" v="5192" actId="1076"/>
          <ac:picMkLst>
            <pc:docMk/>
            <pc:sldMk cId="376052155" sldId="451"/>
            <ac:picMk id="2" creationId="{5D71C2D0-0F0D-48D7-ACD2-3BE13C67059A}"/>
          </ac:picMkLst>
        </pc:picChg>
        <pc:picChg chg="add">
          <ac:chgData name="Dodge, Rachel" userId="9280a414-66b2-46b4-82df-18006a318332" providerId="ADAL" clId="{0B44AA5B-BE88-495B-8990-E0BB99607682}" dt="2021-05-18T16:13:09.891" v="563"/>
          <ac:picMkLst>
            <pc:docMk/>
            <pc:sldMk cId="376052155" sldId="451"/>
            <ac:picMk id="10" creationId="{44608739-1892-4029-93CB-80AA089C5F19}"/>
          </ac:picMkLst>
        </pc:picChg>
        <pc:cxnChg chg="add del mod">
          <ac:chgData name="Dodge, Rachel" userId="9280a414-66b2-46b4-82df-18006a318332" providerId="ADAL" clId="{0B44AA5B-BE88-495B-8990-E0BB99607682}" dt="2021-05-18T16:12:26.762" v="559"/>
          <ac:cxnSpMkLst>
            <pc:docMk/>
            <pc:sldMk cId="376052155" sldId="451"/>
            <ac:cxnSpMk id="7" creationId="{8BDF9A4D-720A-481E-9612-021D468A3968}"/>
          </ac:cxnSpMkLst>
        </pc:cxnChg>
      </pc:sldChg>
      <pc:sldChg chg="addSp delSp modSp add mod addCm modNotesTx">
        <pc:chgData name="Dodge, Rachel" userId="9280a414-66b2-46b4-82df-18006a318332" providerId="ADAL" clId="{0B44AA5B-BE88-495B-8990-E0BB99607682}" dt="2021-05-26T08:38:09.274" v="4276" actId="20577"/>
        <pc:sldMkLst>
          <pc:docMk/>
          <pc:sldMk cId="1796106921" sldId="452"/>
        </pc:sldMkLst>
        <pc:spChg chg="add del mod">
          <ac:chgData name="Dodge, Rachel" userId="9280a414-66b2-46b4-82df-18006a318332" providerId="ADAL" clId="{0B44AA5B-BE88-495B-8990-E0BB99607682}" dt="2021-05-18T16:22:54.229" v="848" actId="21"/>
          <ac:spMkLst>
            <pc:docMk/>
            <pc:sldMk cId="1796106921" sldId="452"/>
            <ac:spMk id="2" creationId="{26A5F073-0FE7-4F53-B64B-C3A16CC70891}"/>
          </ac:spMkLst>
        </pc:spChg>
        <pc:spChg chg="mod">
          <ac:chgData name="Dodge, Rachel" userId="9280a414-66b2-46b4-82df-18006a318332" providerId="ADAL" clId="{0B44AA5B-BE88-495B-8990-E0BB99607682}" dt="2021-05-18T16:23:05.869" v="852" actId="1076"/>
          <ac:spMkLst>
            <pc:docMk/>
            <pc:sldMk cId="1796106921" sldId="452"/>
            <ac:spMk id="3" creationId="{302A30DC-FA24-46AF-B6C8-E7D48723EDD2}"/>
          </ac:spMkLst>
        </pc:spChg>
        <pc:spChg chg="add del mod">
          <ac:chgData name="Dodge, Rachel" userId="9280a414-66b2-46b4-82df-18006a318332" providerId="ADAL" clId="{0B44AA5B-BE88-495B-8990-E0BB99607682}" dt="2021-05-18T16:22:56.779" v="849"/>
          <ac:spMkLst>
            <pc:docMk/>
            <pc:sldMk cId="1796106921" sldId="452"/>
            <ac:spMk id="4" creationId="{3595D47F-F4E0-4468-B42E-7C042C120A3D}"/>
          </ac:spMkLst>
        </pc:spChg>
        <pc:spChg chg="add mod">
          <ac:chgData name="Dodge, Rachel" userId="9280a414-66b2-46b4-82df-18006a318332" providerId="ADAL" clId="{0B44AA5B-BE88-495B-8990-E0BB99607682}" dt="2021-05-18T16:23:12.421" v="854" actId="1076"/>
          <ac:spMkLst>
            <pc:docMk/>
            <pc:sldMk cId="1796106921" sldId="452"/>
            <ac:spMk id="5" creationId="{9B99253C-1EAD-446B-BDAE-C439ECC2F914}"/>
          </ac:spMkLst>
        </pc:spChg>
        <pc:spChg chg="add mod">
          <ac:chgData name="Dodge, Rachel" userId="9280a414-66b2-46b4-82df-18006a318332" providerId="ADAL" clId="{0B44AA5B-BE88-495B-8990-E0BB99607682}" dt="2021-05-18T16:23:19.774" v="855" actId="207"/>
          <ac:spMkLst>
            <pc:docMk/>
            <pc:sldMk cId="1796106921" sldId="452"/>
            <ac:spMk id="8" creationId="{1C26A8F8-6B95-4F00-91EA-BE237BA1D8AF}"/>
          </ac:spMkLst>
        </pc:spChg>
        <pc:spChg chg="del">
          <ac:chgData name="Dodge, Rachel" userId="9280a414-66b2-46b4-82df-18006a318332" providerId="ADAL" clId="{0B44AA5B-BE88-495B-8990-E0BB99607682}" dt="2021-05-18T16:17:18.228" v="637" actId="21"/>
          <ac:spMkLst>
            <pc:docMk/>
            <pc:sldMk cId="1796106921" sldId="452"/>
            <ac:spMk id="11" creationId="{504E47FD-6085-495E-9BD8-902613894198}"/>
          </ac:spMkLst>
        </pc:spChg>
        <pc:graphicFrameChg chg="add del mod">
          <ac:chgData name="Dodge, Rachel" userId="9280a414-66b2-46b4-82df-18006a318332" providerId="ADAL" clId="{0B44AA5B-BE88-495B-8990-E0BB99607682}" dt="2021-05-18T16:23:41.428" v="857"/>
          <ac:graphicFrameMkLst>
            <pc:docMk/>
            <pc:sldMk cId="1796106921" sldId="452"/>
            <ac:graphicFrameMk id="6" creationId="{A57648C9-1D62-41F6-AB29-2207F0F05450}"/>
          </ac:graphicFrameMkLst>
        </pc:graphicFrameChg>
        <pc:graphicFrameChg chg="add mod">
          <ac:chgData name="Dodge, Rachel" userId="9280a414-66b2-46b4-82df-18006a318332" providerId="ADAL" clId="{0B44AA5B-BE88-495B-8990-E0BB99607682}" dt="2021-05-18T16:36:29.074" v="1132" actId="14100"/>
          <ac:graphicFrameMkLst>
            <pc:docMk/>
            <pc:sldMk cId="1796106921" sldId="452"/>
            <ac:graphicFrameMk id="9" creationId="{0A4011F2-1157-4665-A827-1F0272FDAA68}"/>
          </ac:graphicFrameMkLst>
        </pc:graphicFrameChg>
        <pc:picChg chg="add del mod">
          <ac:chgData name="Dodge, Rachel" userId="9280a414-66b2-46b4-82df-18006a318332" providerId="ADAL" clId="{0B44AA5B-BE88-495B-8990-E0BB99607682}" dt="2021-05-18T16:23:59.977" v="861"/>
          <ac:picMkLst>
            <pc:docMk/>
            <pc:sldMk cId="1796106921" sldId="452"/>
            <ac:picMk id="7" creationId="{E59F5DF6-A62D-41DA-A249-1FF85BE045B0}"/>
          </ac:picMkLst>
        </pc:picChg>
        <pc:picChg chg="del">
          <ac:chgData name="Dodge, Rachel" userId="9280a414-66b2-46b4-82df-18006a318332" providerId="ADAL" clId="{0B44AA5B-BE88-495B-8990-E0BB99607682}" dt="2021-05-18T16:17:14.990" v="636" actId="21"/>
          <ac:picMkLst>
            <pc:docMk/>
            <pc:sldMk cId="1796106921" sldId="452"/>
            <ac:picMk id="10" creationId="{44608739-1892-4029-93CB-80AA089C5F19}"/>
          </ac:picMkLst>
        </pc:picChg>
        <pc:picChg chg="add mod">
          <ac:chgData name="Dodge, Rachel" userId="9280a414-66b2-46b4-82df-18006a318332" providerId="ADAL" clId="{0B44AA5B-BE88-495B-8990-E0BB99607682}" dt="2021-05-18T16:36:38.326" v="1134" actId="14100"/>
          <ac:picMkLst>
            <pc:docMk/>
            <pc:sldMk cId="1796106921" sldId="452"/>
            <ac:picMk id="12" creationId="{B2D36F2E-4EDB-457E-8C55-F37D850681BA}"/>
          </ac:picMkLst>
        </pc:picChg>
      </pc:sldChg>
      <pc:sldChg chg="modSp add mod modAnim modNotesTx">
        <pc:chgData name="Dodge, Rachel" userId="9280a414-66b2-46b4-82df-18006a318332" providerId="ADAL" clId="{0B44AA5B-BE88-495B-8990-E0BB99607682}" dt="2021-05-27T13:57:56.650" v="5209"/>
        <pc:sldMkLst>
          <pc:docMk/>
          <pc:sldMk cId="2616487970" sldId="453"/>
        </pc:sldMkLst>
        <pc:picChg chg="mod">
          <ac:chgData name="Dodge, Rachel" userId="9280a414-66b2-46b4-82df-18006a318332" providerId="ADAL" clId="{0B44AA5B-BE88-495B-8990-E0BB99607682}" dt="2021-05-27T13:54:21.641" v="5190" actId="1076"/>
          <ac:picMkLst>
            <pc:docMk/>
            <pc:sldMk cId="2616487970" sldId="453"/>
            <ac:picMk id="2" creationId="{ED70CFDB-359E-4841-9173-E9F0ADDA344E}"/>
          </ac:picMkLst>
        </pc:picChg>
      </pc:sldChg>
      <pc:sldChg chg="modSp new del mod">
        <pc:chgData name="Dodge, Rachel" userId="9280a414-66b2-46b4-82df-18006a318332" providerId="ADAL" clId="{0B44AA5B-BE88-495B-8990-E0BB99607682}" dt="2021-05-19T08:43:12.508" v="2958" actId="2696"/>
        <pc:sldMkLst>
          <pc:docMk/>
          <pc:sldMk cId="1393714481" sldId="454"/>
        </pc:sldMkLst>
        <pc:spChg chg="mod">
          <ac:chgData name="Dodge, Rachel" userId="9280a414-66b2-46b4-82df-18006a318332" providerId="ADAL" clId="{0B44AA5B-BE88-495B-8990-E0BB99607682}" dt="2021-05-19T08:42:28.835" v="2952" actId="20577"/>
          <ac:spMkLst>
            <pc:docMk/>
            <pc:sldMk cId="1393714481" sldId="454"/>
            <ac:spMk id="3" creationId="{4C8ED6BC-2C0E-4082-B5E2-157740E28DFD}"/>
          </ac:spMkLst>
        </pc:spChg>
      </pc:sldChg>
      <pc:sldChg chg="modSp add mod ord">
        <pc:chgData name="Dodge, Rachel" userId="9280a414-66b2-46b4-82df-18006a318332" providerId="ADAL" clId="{0B44AA5B-BE88-495B-8990-E0BB99607682}" dt="2021-05-19T08:43:22.165" v="2986" actId="20577"/>
        <pc:sldMkLst>
          <pc:docMk/>
          <pc:sldMk cId="1113110920" sldId="455"/>
        </pc:sldMkLst>
        <pc:spChg chg="mod">
          <ac:chgData name="Dodge, Rachel" userId="9280a414-66b2-46b4-82df-18006a318332" providerId="ADAL" clId="{0B44AA5B-BE88-495B-8990-E0BB99607682}" dt="2021-05-19T08:43:22.165" v="2986" actId="20577"/>
          <ac:spMkLst>
            <pc:docMk/>
            <pc:sldMk cId="1113110920" sldId="455"/>
            <ac:spMk id="9" creationId="{61C5E2D7-EE8A-4A1B-A91A-344E0D7A5EF0}"/>
          </ac:spMkLst>
        </pc:spChg>
      </pc:sldChg>
      <pc:sldChg chg="add del setBg">
        <pc:chgData name="Dodge, Rachel" userId="9280a414-66b2-46b4-82df-18006a318332" providerId="ADAL" clId="{0B44AA5B-BE88-495B-8990-E0BB99607682}" dt="2021-05-19T08:42:47.562" v="2954"/>
        <pc:sldMkLst>
          <pc:docMk/>
          <pc:sldMk cId="2509204701" sldId="455"/>
        </pc:sldMkLst>
      </pc:sldChg>
      <pc:sldChg chg="new addCm modNotesTx">
        <pc:chgData name="Dodge, Rachel" userId="9280a414-66b2-46b4-82df-18006a318332" providerId="ADAL" clId="{0B44AA5B-BE88-495B-8990-E0BB99607682}" dt="2021-05-20T13:01:28.124" v="3890" actId="1589"/>
        <pc:sldMkLst>
          <pc:docMk/>
          <pc:sldMk cId="2370993204" sldId="456"/>
        </pc:sldMkLst>
      </pc:sldChg>
      <pc:sldChg chg="modSp add mod ord modNotesTx">
        <pc:chgData name="Dodge, Rachel" userId="9280a414-66b2-46b4-82df-18006a318332" providerId="ADAL" clId="{0B44AA5B-BE88-495B-8990-E0BB99607682}" dt="2021-05-19T13:22:57.178" v="3662" actId="313"/>
        <pc:sldMkLst>
          <pc:docMk/>
          <pc:sldMk cId="3919191748" sldId="457"/>
        </pc:sldMkLst>
        <pc:spChg chg="mod">
          <ac:chgData name="Dodge, Rachel" userId="9280a414-66b2-46b4-82df-18006a318332" providerId="ADAL" clId="{0B44AA5B-BE88-495B-8990-E0BB99607682}" dt="2021-05-19T08:53:25.531" v="3394" actId="20577"/>
          <ac:spMkLst>
            <pc:docMk/>
            <pc:sldMk cId="3919191748" sldId="457"/>
            <ac:spMk id="9" creationId="{61C5E2D7-EE8A-4A1B-A91A-344E0D7A5EF0}"/>
          </ac:spMkLst>
        </pc:spChg>
      </pc:sldChg>
      <pc:sldChg chg="add del setBg">
        <pc:chgData name="Dodge, Rachel" userId="9280a414-66b2-46b4-82df-18006a318332" providerId="ADAL" clId="{0B44AA5B-BE88-495B-8990-E0BB99607682}" dt="2021-05-19T08:54:36.027" v="3491"/>
        <pc:sldMkLst>
          <pc:docMk/>
          <pc:sldMk cId="817602333" sldId="458"/>
        </pc:sldMkLst>
      </pc:sldChg>
      <pc:sldChg chg="add">
        <pc:chgData name="Dodge, Rachel" userId="9280a414-66b2-46b4-82df-18006a318332" providerId="ADAL" clId="{0B44AA5B-BE88-495B-8990-E0BB99607682}" dt="2021-05-19T08:54:38.742" v="3492"/>
        <pc:sldMkLst>
          <pc:docMk/>
          <pc:sldMk cId="1476279968" sldId="458"/>
        </pc:sldMkLst>
      </pc:sldChg>
      <pc:sldChg chg="new addCm modNotesTx">
        <pc:chgData name="Dodge, Rachel" userId="9280a414-66b2-46b4-82df-18006a318332" providerId="ADAL" clId="{0B44AA5B-BE88-495B-8990-E0BB99607682}" dt="2021-05-20T13:01:57.231" v="3891" actId="1589"/>
        <pc:sldMkLst>
          <pc:docMk/>
          <pc:sldMk cId="3186906913" sldId="459"/>
        </pc:sldMkLst>
      </pc:sldChg>
      <pc:sldChg chg="addCm modCm">
        <pc:chgData name="Dodge, Rachel" userId="9280a414-66b2-46b4-82df-18006a318332" providerId="ADAL" clId="{0B44AA5B-BE88-495B-8990-E0BB99607682}" dt="2021-05-25T12:43:18.233" v="4241"/>
        <pc:sldMkLst>
          <pc:docMk/>
          <pc:sldMk cId="945902260" sldId="461"/>
        </pc:sldMkLst>
      </pc:sldChg>
      <pc:sldChg chg="addCm modCm">
        <pc:chgData name="Dodge, Rachel" userId="9280a414-66b2-46b4-82df-18006a318332" providerId="ADAL" clId="{0B44AA5B-BE88-495B-8990-E0BB99607682}" dt="2021-05-24T13:37:19.612" v="3904"/>
        <pc:sldMkLst>
          <pc:docMk/>
          <pc:sldMk cId="1717343010" sldId="462"/>
        </pc:sldMkLst>
      </pc:sldChg>
      <pc:sldChg chg="modAnim addCm modCm">
        <pc:chgData name="Dodge, Rachel" userId="9280a414-66b2-46b4-82df-18006a318332" providerId="ADAL" clId="{0B44AA5B-BE88-495B-8990-E0BB99607682}" dt="2021-05-20T11:37:09.123" v="3696"/>
        <pc:sldMkLst>
          <pc:docMk/>
          <pc:sldMk cId="2331009736" sldId="464"/>
        </pc:sldMkLst>
      </pc:sldChg>
      <pc:sldChg chg="addCm modCm">
        <pc:chgData name="Dodge, Rachel" userId="9280a414-66b2-46b4-82df-18006a318332" providerId="ADAL" clId="{0B44AA5B-BE88-495B-8990-E0BB99607682}" dt="2021-05-20T12:59:44.049" v="3887"/>
        <pc:sldMkLst>
          <pc:docMk/>
          <pc:sldMk cId="2400144674" sldId="4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15/07/2021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eduqas.co.u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order to help you and your learners fully understand our approach to assessment we have designed an Assessment Guide to accompany our Specifications and Sample Assessment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guide explains: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use of 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use of command words (featuring a list of the command words we typically use for each Assessment Objective)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how to understand our mark schemes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This guide will be free to download from our website to share with learners at the start of their course.</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404974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assessments all qualifications will have a mix of external and internal assessment.</a:t>
            </a:r>
          </a:p>
          <a:p>
            <a:endParaRPr lang="en-GB" dirty="0"/>
          </a:p>
          <a:p>
            <a:r>
              <a:rPr lang="en-GB" dirty="0"/>
              <a:t>All qualifications feature the 40% terminal rule, which is linked to our external assessment.</a:t>
            </a:r>
          </a:p>
          <a:p>
            <a:endParaRPr lang="en-GB" dirty="0"/>
          </a:p>
          <a:p>
            <a:r>
              <a:rPr lang="en-GB" dirty="0"/>
              <a:t>These can be taken by learners in January and June.</a:t>
            </a:r>
          </a:p>
          <a:p>
            <a:endParaRPr lang="en-GB" dirty="0"/>
          </a:p>
          <a:p>
            <a:r>
              <a:rPr lang="en-GB" dirty="0"/>
              <a:t>All our qualifications feature an external assessment by examination apart from Performing Arts, which features a controlled assessment that is externally marked.</a:t>
            </a:r>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1063362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 non-examination assessment provides learners with the opportunity to demonstrate their skills, knowledge and understanding through practical and engaging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like the external assessment, there are two opportunities a year for learners to be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providing you with set briefs for the internal assessments. You will be able see examples of these in our SAMs which will be published on our website this summer.</a:t>
            </a:r>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42551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delivering our current qualifications have told us how important it is to have greater recognition of learners’ abilities at Level 1 and we’ve addressed this in the new suite by expanding the number of grades available. </a:t>
            </a:r>
          </a:p>
          <a:p>
            <a:endParaRPr lang="en-GB" dirty="0"/>
          </a:p>
          <a:p>
            <a:endParaRPr lang="en-GB" i="1"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340158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468479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WJEC, we pride ourselves on the support that we offer to teachers, be that in the form of easy access to our subject teams, our extensive library of free teaching resources for each subject, free access to CPD resources, assessed examination scripts, and past papers.  </a:t>
            </a:r>
          </a:p>
          <a:p>
            <a:endParaRPr lang="en-GB" dirty="0"/>
          </a:p>
          <a:p>
            <a:r>
              <a:rPr lang="en-GB" dirty="0"/>
              <a:t>We also have a team of regional representatives with whom you can arrange an online or in-person visit who will offer </a:t>
            </a:r>
            <a:r>
              <a:rPr lang="en-US" sz="1200" b="0" i="0" kern="1200" dirty="0">
                <a:solidFill>
                  <a:schemeClr val="tx1"/>
                </a:solidFill>
                <a:effectLst/>
                <a:latin typeface="+mn-lt"/>
                <a:ea typeface="+mn-ea"/>
                <a:cs typeface="+mn-cs"/>
              </a:rPr>
              <a:t>guidance to teachers, senior management and exams officers on our range of qualifications, online resources and tools, CPD and curriculum developments.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205242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for each qualification in this suite of technical awards, we are producing a comprehensive set of booklets that are designed to support teachers in their delivery of the courses.  </a:t>
            </a:r>
          </a:p>
          <a:p>
            <a:endParaRPr lang="en-GB" dirty="0"/>
          </a:p>
          <a:p>
            <a:r>
              <a:rPr lang="en-GB" dirty="0"/>
              <a:t>In addition to the Assessment Guide, each qualification will have a delivery guide that will offer suggested course outlines, details about what is new in the qualifications that we have offered before, along with a range of information that will support your teaching.</a:t>
            </a:r>
          </a:p>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201201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each unit, there is a unit guide.  Within that guide, you’ll find information about assessment, and responses to questions that teachers have typically had. Plus, each includes a wealth of additional information and explanation about the specification content. We’re determined to be as clear and transparent as possible about what learners need to know, understand and be able to do in order to achieve their potential with our qualifications.</a:t>
            </a:r>
          </a:p>
          <a:p>
            <a:r>
              <a:rPr lang="en-GB" dirty="0"/>
              <a:t>…</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1702011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322422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be producing a textbook for each qualification that you can use with your learners.  Written by subject experts, the textbook will be a invaluable and engaging course companion that will support learners throughout the qualification.</a:t>
            </a:r>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1389688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600"/>
              </a:spcBef>
              <a:spcAft>
                <a:spcPts val="600"/>
              </a:spcAft>
              <a:buFont typeface="Arial" panose="020B0604020202020204" pitchFamily="34" charset="0"/>
              <a:buNone/>
            </a:pPr>
            <a:r>
              <a:rPr lang="en-GB" dirty="0">
                <a:solidFill>
                  <a:schemeClr val="tx1"/>
                </a:solidFill>
                <a:latin typeface="Calibri Light" panose="020F0302020204030204" pitchFamily="34" charset="0"/>
                <a:cs typeface="Calibri Light" panose="020F0302020204030204" pitchFamily="34" charset="0"/>
              </a:rPr>
              <a:t>As with the existing suite, our new qualifications are designed to be taught alongside GCSEs and other qualifications as part of your Key Stage 4 offer. And one of the things you’ll notice is that we’ve removed the Certificate sized qualifications from the suite. This was in response to feedback from teachers that there was little room in the curriculum for these larger qualifications.</a:t>
            </a:r>
          </a:p>
          <a:p>
            <a:pPr marL="0" lvl="0" indent="0">
              <a:lnSpc>
                <a:spcPct val="100000"/>
              </a:lnSpc>
              <a:spcBef>
                <a:spcPts val="600"/>
              </a:spcBef>
              <a:spcAft>
                <a:spcPts val="600"/>
              </a:spcAft>
              <a:buFont typeface="Arial" panose="020B0604020202020204" pitchFamily="34" charset="0"/>
              <a:buNone/>
            </a:pPr>
            <a:endParaRPr lang="en-GB" dirty="0">
              <a:solidFill>
                <a:schemeClr val="tx1"/>
              </a:solidFill>
              <a:latin typeface="Calibri Light" panose="020F0302020204030204" pitchFamily="34" charset="0"/>
              <a:cs typeface="Calibri Light" panose="020F0302020204030204" pitchFamily="34" charset="0"/>
            </a:endParaRPr>
          </a:p>
          <a:p>
            <a:pPr marL="0" lvl="0" indent="0">
              <a:lnSpc>
                <a:spcPct val="100000"/>
              </a:lnSpc>
              <a:spcBef>
                <a:spcPts val="600"/>
              </a:spcBef>
              <a:spcAft>
                <a:spcPts val="600"/>
              </a:spcAft>
              <a:buFont typeface="Arial" panose="020B0604020202020204" pitchFamily="34" charset="0"/>
              <a:buNone/>
            </a:pPr>
            <a:r>
              <a:rPr lang="en-GB" dirty="0">
                <a:solidFill>
                  <a:schemeClr val="tx1"/>
                </a:solidFill>
                <a:latin typeface="Calibri Light" panose="020F0302020204030204" pitchFamily="34" charset="0"/>
                <a:cs typeface="Calibri Light" panose="020F0302020204030204" pitchFamily="34" charset="0"/>
              </a:rPr>
              <a:t>For learners, our new Vocational Awards still provide a broad introduction to a vocational sector, combining theoretical learning with engaging and practical hands-on tasks, allowing learners to explore areas of interest as well as developing transferable skills that are essential for continuing education and employment.</a:t>
            </a:r>
          </a:p>
          <a:p>
            <a:pPr marL="0" lvl="0" indent="0">
              <a:lnSpc>
                <a:spcPct val="100000"/>
              </a:lnSpc>
              <a:spcBef>
                <a:spcPts val="600"/>
              </a:spcBef>
              <a:spcAft>
                <a:spcPts val="600"/>
              </a:spcAft>
              <a:buFont typeface="Arial" panose="020B0604020202020204" pitchFamily="34" charset="0"/>
              <a:buNone/>
            </a:pPr>
            <a:endParaRPr lang="en-GB" dirty="0">
              <a:solidFill>
                <a:schemeClr val="tx1"/>
              </a:solidFill>
              <a:latin typeface="Calibri Light" panose="020F0302020204030204" pitchFamily="34" charset="0"/>
              <a:cs typeface="Calibri Light" panose="020F0302020204030204" pitchFamily="34" charset="0"/>
            </a:endParaRPr>
          </a:p>
          <a:p>
            <a:pPr marL="0" lvl="0" indent="0">
              <a:lnSpc>
                <a:spcPct val="100000"/>
              </a:lnSpc>
              <a:spcBef>
                <a:spcPts val="600"/>
              </a:spcBef>
              <a:spcAft>
                <a:spcPts val="600"/>
              </a:spcAft>
              <a:buFont typeface="Arial" panose="020B0604020202020204" pitchFamily="34" charset="0"/>
              <a:buNone/>
            </a:pPr>
            <a:r>
              <a:rPr lang="en-GB" dirty="0">
                <a:solidFill>
                  <a:schemeClr val="tx1"/>
                </a:solidFill>
                <a:latin typeface="Calibri Light" panose="020F0302020204030204" pitchFamily="34" charset="0"/>
                <a:cs typeface="Calibri Light" panose="020F0302020204030204" pitchFamily="34" charset="0"/>
              </a:rPr>
              <a:t>We’ve designed this new suite to meet the requirements for the 2024 Performance Tables and to fit within the Open Category of the Progress 8 and </a:t>
            </a:r>
            <a:r>
              <a:rPr lang="en-GB" dirty="0" err="1">
                <a:solidFill>
                  <a:schemeClr val="tx1"/>
                </a:solidFill>
                <a:latin typeface="Calibri Light" panose="020F0302020204030204" pitchFamily="34" charset="0"/>
                <a:cs typeface="Calibri Light" panose="020F0302020204030204" pitchFamily="34" charset="0"/>
              </a:rPr>
              <a:t>Ebacc</a:t>
            </a:r>
            <a:r>
              <a:rPr lang="en-GB" dirty="0">
                <a:solidFill>
                  <a:schemeClr val="tx1"/>
                </a:solidFill>
                <a:latin typeface="Calibri Light" panose="020F0302020204030204" pitchFamily="34" charset="0"/>
                <a:cs typeface="Calibri Light" panose="020F0302020204030204" pitchFamily="34" charset="0"/>
              </a:rPr>
              <a:t> Performance Measures. </a:t>
            </a:r>
          </a:p>
        </p:txBody>
      </p:sp>
      <p:sp>
        <p:nvSpPr>
          <p:cNvPr id="4" name="Slide Number Placeholder 3"/>
          <p:cNvSpPr>
            <a:spLocks noGrp="1"/>
          </p:cNvSpPr>
          <p:nvPr>
            <p:ph type="sldNum" sz="quarter" idx="5"/>
          </p:nvPr>
        </p:nvSpPr>
        <p:spPr/>
        <p:txBody>
          <a:bodyPr/>
          <a:lstStyle/>
          <a:p>
            <a:fld id="{24E7319E-213C-4920-A16F-A5F14520856B}" type="slidenum">
              <a:rPr lang="en-GB" smtClean="0"/>
              <a:t>2</a:t>
            </a:fld>
            <a:endParaRPr lang="en-GB"/>
          </a:p>
        </p:txBody>
      </p:sp>
    </p:spTree>
    <p:extLst>
      <p:ext uri="{BB962C8B-B14F-4D97-AF65-F5344CB8AC3E}">
        <p14:creationId xmlns:p14="http://schemas.microsoft.com/office/powerpoint/2010/main" val="3002254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have produced leaflets and PowerPoints for teachers to use with their learners at option evening events. These are bespoke for WJEC qualifications and can be simply downloaded from our website, printed, and shown to learners.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teachers have an easy and convenient resource that will promote to learners what they can look forward to studying on the way to achieving their WJEC qualification and the careers to which each qualification might lead.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4159729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4137755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we’re offering a Construction and the Built Environment qualification that replaces the three built environment qualifications that we offered previously.  </a:t>
            </a:r>
          </a:p>
          <a:p>
            <a:endParaRPr lang="en-GB" dirty="0"/>
          </a:p>
          <a:p>
            <a:r>
              <a:rPr lang="en-GB" dirty="0"/>
              <a:t>As part of this qualification, centres will be able to select whether to offer a design unit or a constructing unit which will be assessed by internally assessed controlled assessment.</a:t>
            </a:r>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1442083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have Engineering, which is a three unit qualification.  </a:t>
            </a:r>
          </a:p>
          <a:p>
            <a:endParaRPr lang="en-GB" dirty="0"/>
          </a:p>
          <a:p>
            <a:r>
              <a:rPr lang="en-GB" dirty="0"/>
              <a:t>Learners will focus on manufacturing and designing engineering products and this qualification will include two units that are internally assessed by thematically linked controlled assessment tasks.  </a:t>
            </a:r>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682121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Events.</a:t>
            </a:r>
          </a:p>
          <a:p>
            <a:endParaRPr lang="en-GB" dirty="0"/>
          </a:p>
          <a:p>
            <a:r>
              <a:rPr lang="en-GB" dirty="0"/>
              <a:t>In response to your comments, we have removed the requirement to run three events. This is now a two unit qualification with the internal unit focusing on running one event.</a:t>
            </a:r>
          </a:p>
          <a:p>
            <a:endParaRPr lang="en-GB" dirty="0"/>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a:p>
        </p:txBody>
      </p:sp>
    </p:spTree>
    <p:extLst>
      <p:ext uri="{BB962C8B-B14F-4D97-AF65-F5344CB8AC3E}">
        <p14:creationId xmlns:p14="http://schemas.microsoft.com/office/powerpoint/2010/main" val="1123442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Health and Social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in response to your comments we have reduced the current three units in Health and Social Care to two units.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a:p>
        </p:txBody>
      </p:sp>
    </p:spTree>
    <p:extLst>
      <p:ext uri="{BB962C8B-B14F-4D97-AF65-F5344CB8AC3E}">
        <p14:creationId xmlns:p14="http://schemas.microsoft.com/office/powerpoint/2010/main" val="402491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Hospitality and Catering remains as a two unit qualification with more emphasis on cooking techniques.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a:p>
        </p:txBody>
      </p:sp>
    </p:spTree>
    <p:extLst>
      <p:ext uri="{BB962C8B-B14F-4D97-AF65-F5344CB8AC3E}">
        <p14:creationId xmlns:p14="http://schemas.microsoft.com/office/powerpoint/2010/main" val="3910763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 result of requests from centres, we are pleased to introduce this is a brand new two unit qualification in ICT.  The practical assessment </a:t>
            </a:r>
            <a:r>
              <a:rPr lang="en-US" dirty="0"/>
              <a:t>enables learners to apply their knowledge and understanding to solve problems in vocational settings. </a:t>
            </a: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a:p>
        </p:txBody>
      </p:sp>
    </p:spTree>
    <p:extLst>
      <p:ext uri="{BB962C8B-B14F-4D97-AF65-F5344CB8AC3E}">
        <p14:creationId xmlns:p14="http://schemas.microsoft.com/office/powerpoint/2010/main" val="3995128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also really excited to introduce this is brand new three unit qualification in Performing Arts.  Within the first two units, learners will be able to select from a range of different specialisms. In Unit 2 this includes production disciplines, such as stage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Unlike other qualifications in this suite there is no written examination.  Instead, learners undertake a range of tasks in response to a brief that is undertaken internally and marked externally.</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28</a:t>
            </a:fld>
            <a:endParaRPr lang="en-GB"/>
          </a:p>
        </p:txBody>
      </p:sp>
    </p:spTree>
    <p:extLst>
      <p:ext uri="{BB962C8B-B14F-4D97-AF65-F5344CB8AC3E}">
        <p14:creationId xmlns:p14="http://schemas.microsoft.com/office/powerpoint/2010/main" val="1969610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Retail Business is a three unit qualification, with two units assessment by controlled assessment and one unit assessed by an exam.  Some of the content of this qualification will be familiar to those who have taught it before, however unit three, merchandising and marketing retail products, will offer new content for teachers and learners to explore. </a:t>
            </a:r>
          </a:p>
        </p:txBody>
      </p:sp>
      <p:sp>
        <p:nvSpPr>
          <p:cNvPr id="4" name="Slide Number Placeholder 3"/>
          <p:cNvSpPr>
            <a:spLocks noGrp="1"/>
          </p:cNvSpPr>
          <p:nvPr>
            <p:ph type="sldNum" sz="quarter" idx="5"/>
          </p:nvPr>
        </p:nvSpPr>
        <p:spPr/>
        <p:txBody>
          <a:bodyPr/>
          <a:lstStyle/>
          <a:p>
            <a:fld id="{24E7319E-213C-4920-A16F-A5F14520856B}" type="slidenum">
              <a:rPr lang="en-GB" smtClean="0"/>
              <a:t>29</a:t>
            </a:fld>
            <a:endParaRPr lang="en-GB"/>
          </a:p>
        </p:txBody>
      </p:sp>
    </p:spTree>
    <p:extLst>
      <p:ext uri="{BB962C8B-B14F-4D97-AF65-F5344CB8AC3E}">
        <p14:creationId xmlns:p14="http://schemas.microsoft.com/office/powerpoint/2010/main" val="346725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undertook some market research to identify which subjects you wanted to see.</a:t>
            </a:r>
          </a:p>
          <a:p>
            <a:endParaRPr lang="en-GB" dirty="0"/>
          </a:p>
          <a:p>
            <a:r>
              <a:rPr lang="en-GB" dirty="0"/>
              <a:t>Alongside our existing titles such as Hospitality and Catering, and Engineering, we’re also introducing new qualifications in ICT and Performing Arts. These are two subjects that teachers felt were in danger of being excluded from the curriculum and there was a high level of support for their development. </a:t>
            </a:r>
            <a:endParaRPr lang="en-GB" i="1" dirty="0"/>
          </a:p>
          <a:p>
            <a:endParaRPr lang="en-GB" dirty="0"/>
          </a:p>
          <a:p>
            <a:r>
              <a:rPr lang="en-GB" dirty="0"/>
              <a:t>We believe the range of subjects we’ve developed will complement your current qualifications offer and ensure that all your learners have access to high quality qualifications in areas that interest them.</a:t>
            </a:r>
          </a:p>
        </p:txBody>
      </p:sp>
      <p:sp>
        <p:nvSpPr>
          <p:cNvPr id="4" name="Slide Number Placeholder 3"/>
          <p:cNvSpPr>
            <a:spLocks noGrp="1"/>
          </p:cNvSpPr>
          <p:nvPr>
            <p:ph type="sldNum" sz="quarter" idx="5"/>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234361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Lastly, Sport and Coaching Principles remains as a three unit qualification, with greater emphasis on the coaching aspect of the qualification.</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30</a:t>
            </a:fld>
            <a:endParaRPr lang="en-GB"/>
          </a:p>
        </p:txBody>
      </p:sp>
    </p:spTree>
    <p:extLst>
      <p:ext uri="{BB962C8B-B14F-4D97-AF65-F5344CB8AC3E}">
        <p14:creationId xmlns:p14="http://schemas.microsoft.com/office/powerpoint/2010/main" val="3053308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support teaching and learning, we have planned for an extensive, free, Professional Learning package to support you in the run up to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teaching.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Firstly, we will be offering New Qualification Briefings to introduce each qualification in more detail; these online events will be held in the autumn term, enabling teachers to gain an understanding of the structure and content, to begin planning and to share information to learners, parents and carers at options evenings.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will be followed by Preparing to Teach events to equip teachers with ideas for approaches to teaching and assessment, along with practical classroom resources.  Teachers new to WJEC, switching from other Vocational Qualifications or transitioning from our current qualifications can rest assured that our team of expert subject officers are also here to support </a:t>
            </a:r>
            <a:r>
              <a:rPr lang="en-GB" sz="1200" kern="1200">
                <a:solidFill>
                  <a:schemeClr val="tx1"/>
                </a:solidFill>
                <a:effectLst/>
                <a:latin typeface="+mn-lt"/>
                <a:ea typeface="+mn-ea"/>
                <a:cs typeface="+mn-cs"/>
              </a:rPr>
              <a:t>you.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register for events, access useful contact details and sign up for timely updates through our website </a:t>
            </a:r>
            <a:r>
              <a:rPr lang="en-GB" sz="1200" u="sng" kern="1200" dirty="0">
                <a:solidFill>
                  <a:schemeClr val="tx1"/>
                </a:solidFill>
                <a:effectLst/>
                <a:latin typeface="+mn-lt"/>
                <a:ea typeface="+mn-ea"/>
                <a:cs typeface="+mn-cs"/>
                <a:hlinkClick r:id="rId3"/>
              </a:rPr>
              <a:t>www.eduqas.co.uk</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24E7319E-213C-4920-A16F-A5F14520856B}" type="slidenum">
              <a:rPr lang="en-GB" smtClean="0"/>
              <a:t>31</a:t>
            </a:fld>
            <a:endParaRPr lang="en-GB"/>
          </a:p>
        </p:txBody>
      </p:sp>
    </p:spTree>
    <p:extLst>
      <p:ext uri="{BB962C8B-B14F-4D97-AF65-F5344CB8AC3E}">
        <p14:creationId xmlns:p14="http://schemas.microsoft.com/office/powerpoint/2010/main" val="3038775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32</a:t>
            </a:fld>
            <a:endParaRPr lang="en-GB"/>
          </a:p>
        </p:txBody>
      </p:sp>
    </p:spTree>
    <p:extLst>
      <p:ext uri="{BB962C8B-B14F-4D97-AF65-F5344CB8AC3E}">
        <p14:creationId xmlns:p14="http://schemas.microsoft.com/office/powerpoint/2010/main" val="252742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developing the new qualifications, we’ve been careful to retain the characteristics that you told us are important. </a:t>
            </a:r>
          </a:p>
          <a:p>
            <a:endParaRPr lang="en-US" dirty="0"/>
          </a:p>
          <a:p>
            <a:r>
              <a:rPr lang="en-US" dirty="0"/>
              <a:t>These include:</a:t>
            </a:r>
          </a:p>
          <a:p>
            <a:endParaRPr lang="en-US" dirty="0"/>
          </a:p>
          <a:p>
            <a:pPr marL="171450" indent="-171450">
              <a:buFont typeface="Arial" panose="020B0604020202020204" pitchFamily="34" charset="0"/>
              <a:buChar char="•"/>
            </a:pPr>
            <a:r>
              <a:rPr lang="en-US" dirty="0"/>
              <a:t>Simple qualification structures, which </a:t>
            </a:r>
            <a:r>
              <a:rPr lang="en-US" dirty="0" err="1"/>
              <a:t>minimises</a:t>
            </a:r>
            <a:r>
              <a:rPr lang="en-US" dirty="0"/>
              <a:t> the number of assessments your learners are required to complete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Clear and straightforward specifications, setting out what learners need to know, understand and be able to do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we’ve retained our focus on applied learning which support learners to develop knowledge, understanding and skills in ways which are practical and relevant to the sector they’re studying. This was particularly important to us as we know that our vocational learners learn best when they can see the relevance of the tasks they are completing.</a:t>
            </a:r>
          </a:p>
        </p:txBody>
      </p:sp>
      <p:sp>
        <p:nvSpPr>
          <p:cNvPr id="4" name="Slide Number Placeholder 3"/>
          <p:cNvSpPr>
            <a:spLocks noGrp="1"/>
          </p:cNvSpPr>
          <p:nvPr>
            <p:ph type="sldNum" sz="quarter" idx="5"/>
          </p:nvPr>
        </p:nvSpPr>
        <p:spPr/>
        <p:txBody>
          <a:bodyPr/>
          <a:lstStyle/>
          <a:p>
            <a:fld id="{24E7319E-213C-4920-A16F-A5F14520856B}" type="slidenum">
              <a:rPr lang="en-GB" smtClean="0"/>
              <a:t>4</a:t>
            </a:fld>
            <a:endParaRPr lang="en-GB"/>
          </a:p>
        </p:txBody>
      </p:sp>
    </p:spTree>
    <p:extLst>
      <p:ext uri="{BB962C8B-B14F-4D97-AF65-F5344CB8AC3E}">
        <p14:creationId xmlns:p14="http://schemas.microsoft.com/office/powerpoint/2010/main" val="390207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characteristic of the new suite that we do want to draw to your attention to is the Terminal Assessment Requirement. This is a new requirement introduced by </a:t>
            </a:r>
            <a:r>
              <a:rPr lang="en-US" dirty="0" err="1"/>
              <a:t>Ofqual</a:t>
            </a:r>
            <a:r>
              <a:rPr lang="en-US" dirty="0"/>
              <a:t> and DfE that means learners need to sit the external assessment in the series in which they are completing their qualification. </a:t>
            </a:r>
          </a:p>
          <a:p>
            <a:endParaRPr lang="en-US" dirty="0"/>
          </a:p>
          <a:p>
            <a:r>
              <a:rPr lang="en-US" dirty="0"/>
              <a:t>However, to offset the terminal rule requirement, there are a couple of new features that have been also designed in. Internal assessments will now be mark-based rather than grade based, meaning that underperformance in one part of an assessment is balanced against performance in other areas.</a:t>
            </a:r>
          </a:p>
          <a:p>
            <a:endParaRPr lang="en-US" dirty="0"/>
          </a:p>
          <a:p>
            <a:r>
              <a:rPr lang="en-US" dirty="0"/>
              <a:t>We’ve expanded the number of grades available at Level 1 so that learners can receive appropriate recognition for their achievements, and probably most importantly, we’ve removed the ‘must pass all units’ rule for all Specifications, meaning that units and qualifications are fully compensatory.</a:t>
            </a:r>
          </a:p>
          <a:p>
            <a:endParaRPr lang="en-US" dirty="0"/>
          </a:p>
          <a:p>
            <a:r>
              <a:rPr lang="en-US" dirty="0"/>
              <a:t>Ultimately, the new qualifications provide opportunities for your learners to be rewarded for what they do well and won’t unfairly penalize them for areas where they perform not so well.</a:t>
            </a:r>
          </a:p>
          <a:p>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387556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136691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thinking very carefully about the content of our specifications, we have put a lot of thought into developing our assessment, ensuring that learners are provided with the opportunity to demonstrate their knowledge, understanding and skills through engaging tasks that are relevant to the sector they are studying.  </a:t>
            </a:r>
          </a:p>
          <a:p>
            <a:endParaRPr lang="en-US" dirty="0"/>
          </a:p>
          <a:p>
            <a:r>
              <a:rPr lang="en-US" dirty="0"/>
              <a:t>All our assessments meet the five principles of assessment and all our SAMs have been reviewed by a team of existing teachers who have helped us ensure that these aims are met.</a:t>
            </a:r>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3056774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characteristic of the new suite is a consistent use of Assessment Objectives. </a:t>
            </a:r>
          </a:p>
          <a:p>
            <a:endParaRPr lang="en-US" dirty="0"/>
          </a:p>
          <a:p>
            <a:r>
              <a:rPr lang="en-US" i="0" dirty="0"/>
              <a:t>All our qualifications have a strong focus on AO2, which assesses the practical skills required in vocational settings.</a:t>
            </a:r>
          </a:p>
          <a:p>
            <a:r>
              <a:rPr lang="en-US" i="0" dirty="0"/>
              <a:t>The consistency of this new suite will allow teachers and learners to develop a shared understanding across all subjects. This will also allow Heads of vocational qualifications to facilitate consistent advice and support to their team.</a:t>
            </a:r>
          </a:p>
          <a:p>
            <a:endParaRPr lang="en-US" dirty="0"/>
          </a:p>
          <a:p>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403056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assessments across the suite also feature a consistent use of command words. </a:t>
            </a:r>
          </a:p>
          <a:p>
            <a:endParaRPr lang="en-US" dirty="0"/>
          </a:p>
          <a:p>
            <a:r>
              <a:rPr lang="en-US" dirty="0"/>
              <a:t>Command words are the words and phrases we use in our assessments that tell learners how they should answer the question.  These words are linked to the Assessment Objectives which are the skills that learners need to demonstrate in their responses to questions in an examination or tasks in Controlled Assessments.</a:t>
            </a:r>
          </a:p>
          <a:p>
            <a:endParaRPr lang="en-US" dirty="0"/>
          </a:p>
          <a:p>
            <a:r>
              <a:rPr lang="en-US" dirty="0"/>
              <a:t>By having a consistent approach learners will become aware of what command words are, what each command word means and what each command word assesses.</a:t>
            </a:r>
          </a:p>
          <a:p>
            <a:endParaRPr lang="en-US" dirty="0"/>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2789144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31800" y="3094339"/>
            <a:ext cx="4581071" cy="2805113"/>
          </a:xfrm>
          <a:prstGeom prst="rect">
            <a:avLst/>
          </a:prstGeom>
        </p:spPr>
        <p:txBody>
          <a:bodyPr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200" b="0" baseline="0">
                <a:solidFill>
                  <a:srgbClr val="7C7C7C"/>
                </a:solidFill>
                <a:latin typeface="Bliss"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es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sunt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int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que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a:t>
            </a:r>
          </a:p>
        </p:txBody>
      </p:sp>
      <p:sp>
        <p:nvSpPr>
          <p:cNvPr id="8" name="Text Placeholder 15">
            <a:extLst>
              <a:ext uri="{FF2B5EF4-FFF2-40B4-BE49-F238E27FC236}">
                <a16:creationId xmlns:a16="http://schemas.microsoft.com/office/drawing/2014/main" id="{5A5A252D-7106-4A4E-8F9E-E08E79AFA1B6}"/>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4" name="Picture 3" descr="A picture containing drawing&#10;&#10;Description automatically generated">
            <a:extLst>
              <a:ext uri="{FF2B5EF4-FFF2-40B4-BE49-F238E27FC236}">
                <a16:creationId xmlns:a16="http://schemas.microsoft.com/office/drawing/2014/main" id="{BAF578A9-C391-9C44-AF8E-DDF969AF114A}"/>
              </a:ext>
            </a:extLst>
          </p:cNvPr>
          <p:cNvPicPr>
            <a:picLocks noChangeAspect="1"/>
          </p:cNvPicPr>
          <p:nvPr userDrawn="1"/>
        </p:nvPicPr>
        <p:blipFill>
          <a:blip r:embed="rId4"/>
          <a:stretch>
            <a:fillRect/>
          </a:stretch>
        </p:blipFill>
        <p:spPr>
          <a:xfrm>
            <a:off x="0" y="0"/>
            <a:ext cx="9144000" cy="1518047"/>
          </a:xfrm>
          <a:prstGeom prst="rect">
            <a:avLst/>
          </a:prstGeom>
        </p:spPr>
      </p:pic>
    </p:spTree>
    <p:extLst>
      <p:ext uri="{BB962C8B-B14F-4D97-AF65-F5344CB8AC3E}">
        <p14:creationId xmlns:p14="http://schemas.microsoft.com/office/powerpoint/2010/main" val="12458194"/>
      </p:ext>
    </p:extLst>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972395"/>
            <a:ext cx="8229600" cy="3153768"/>
          </a:xfrm>
          <a:prstGeom prst="rect">
            <a:avLst/>
          </a:prstGeom>
        </p:spPr>
        <p:txBody>
          <a:bodyPr lIns="0" tIns="0" rIns="0" bIns="0"/>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Bliss" pitchFamily="2" charset="77"/>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6" name="Text Placeholder 15">
            <a:extLst>
              <a:ext uri="{FF2B5EF4-FFF2-40B4-BE49-F238E27FC236}">
                <a16:creationId xmlns:a16="http://schemas.microsoft.com/office/drawing/2014/main" id="{5A4B82F4-99A1-F74C-842F-0632F2BD0917}"/>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5" name="Picture 4" descr="A picture containing drawing&#10;&#10;Description automatically generated">
            <a:extLst>
              <a:ext uri="{FF2B5EF4-FFF2-40B4-BE49-F238E27FC236}">
                <a16:creationId xmlns:a16="http://schemas.microsoft.com/office/drawing/2014/main" id="{03511420-FA06-0943-B3E5-FEAA15726FD1}"/>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 Placeholder 6"/>
          <p:cNvSpPr>
            <a:spLocks noGrp="1"/>
          </p:cNvSpPr>
          <p:nvPr>
            <p:ph type="body" sz="quarter" idx="17"/>
          </p:nvPr>
        </p:nvSpPr>
        <p:spPr>
          <a:xfrm>
            <a:off x="431801" y="3098800"/>
            <a:ext cx="3924300" cy="3306763"/>
          </a:xfrm>
          <a:prstGeom prst="rect">
            <a:avLst/>
          </a:prstGeom>
        </p:spPr>
        <p:txBody>
          <a:bodyPr lIns="0" tIns="0" rIns="0" bIns="0"/>
          <a:lstStyle>
            <a:lvl1pPr>
              <a:defRPr>
                <a:solidFill>
                  <a:srgbClr val="7C7C7C"/>
                </a:solidFill>
                <a:latin typeface="Bliss" pitchFamily="2" charset="77"/>
              </a:defRPr>
            </a:lvl1pPr>
            <a:lvl2pPr>
              <a:defRPr>
                <a:solidFill>
                  <a:srgbClr val="7C7C7C"/>
                </a:solidFill>
                <a:latin typeface="Bliss" pitchFamily="2" charset="77"/>
              </a:defRPr>
            </a:lvl2pPr>
            <a:lvl3pPr>
              <a:defRPr>
                <a:solidFill>
                  <a:srgbClr val="7C7C7C"/>
                </a:solidFill>
                <a:latin typeface="Bliss" pitchFamily="2" charset="77"/>
              </a:defRPr>
            </a:lvl3pPr>
            <a:lvl4pPr>
              <a:defRPr>
                <a:solidFill>
                  <a:srgbClr val="7C7C7C"/>
                </a:solidFill>
                <a:latin typeface="Bliss" pitchFamily="2" charset="77"/>
              </a:defRPr>
            </a:lvl4pPr>
            <a:lvl5pPr>
              <a:defRPr>
                <a:solidFill>
                  <a:srgbClr val="7C7C7C"/>
                </a:solidFill>
                <a:latin typeface="Blis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p:cNvSpPr>
            <a:spLocks noGrp="1"/>
          </p:cNvSpPr>
          <p:nvPr>
            <p:ph type="body" sz="quarter" idx="18"/>
          </p:nvPr>
        </p:nvSpPr>
        <p:spPr>
          <a:xfrm>
            <a:off x="4640263" y="3098800"/>
            <a:ext cx="3868737" cy="3306763"/>
          </a:xfrm>
          <a:prstGeom prst="rect">
            <a:avLst/>
          </a:prstGeom>
        </p:spPr>
        <p:txBody>
          <a:bodyPr lIns="0" tIns="0" rIns="0" bIns="0"/>
          <a:lstStyle>
            <a:lvl1pPr>
              <a:defRPr>
                <a:solidFill>
                  <a:srgbClr val="7C7C7C"/>
                </a:solidFill>
                <a:latin typeface="Bliss" pitchFamily="2" charset="77"/>
              </a:defRPr>
            </a:lvl1pPr>
            <a:lvl2pPr>
              <a:defRPr>
                <a:solidFill>
                  <a:srgbClr val="7C7C7C"/>
                </a:solidFill>
                <a:latin typeface="Bliss" pitchFamily="2" charset="77"/>
              </a:defRPr>
            </a:lvl2pPr>
            <a:lvl3pPr>
              <a:defRPr>
                <a:solidFill>
                  <a:srgbClr val="7C7C7C"/>
                </a:solidFill>
                <a:latin typeface="Bliss" pitchFamily="2" charset="77"/>
              </a:defRPr>
            </a:lvl3pPr>
            <a:lvl4pPr>
              <a:defRPr>
                <a:solidFill>
                  <a:srgbClr val="7C7C7C"/>
                </a:solidFill>
                <a:latin typeface="Bliss" pitchFamily="2" charset="77"/>
              </a:defRPr>
            </a:lvl4pPr>
            <a:lvl5pPr>
              <a:defRPr>
                <a:solidFill>
                  <a:srgbClr val="7C7C7C"/>
                </a:solidFill>
                <a:latin typeface="Bliss"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5">
            <a:extLst>
              <a:ext uri="{FF2B5EF4-FFF2-40B4-BE49-F238E27FC236}">
                <a16:creationId xmlns:a16="http://schemas.microsoft.com/office/drawing/2014/main" id="{F90524CF-FEC4-B048-B20F-A3BE1CE8A62B}"/>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6" name="Picture 5" descr="A picture containing drawing&#10;&#10;Description automatically generated">
            <a:extLst>
              <a:ext uri="{FF2B5EF4-FFF2-40B4-BE49-F238E27FC236}">
                <a16:creationId xmlns:a16="http://schemas.microsoft.com/office/drawing/2014/main" id="{11CDBF3A-72A6-2C4C-9D71-41CC7EED5E1E}"/>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
        <p:nvSpPr>
          <p:cNvPr id="5" name="Text Placeholder 15">
            <a:extLst>
              <a:ext uri="{FF2B5EF4-FFF2-40B4-BE49-F238E27FC236}">
                <a16:creationId xmlns:a16="http://schemas.microsoft.com/office/drawing/2014/main" id="{0C25F4E6-7B35-B54E-8D70-14447E3AC9D8}"/>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6" name="Picture 5" descr="A picture containing drawing&#10;&#10;Description automatically generated">
            <a:extLst>
              <a:ext uri="{FF2B5EF4-FFF2-40B4-BE49-F238E27FC236}">
                <a16:creationId xmlns:a16="http://schemas.microsoft.com/office/drawing/2014/main" id="{041FEFC8-36B1-1541-86CD-C218B302170E}"/>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1199070443"/>
              </p:ext>
            </p:extLst>
          </p:nvPr>
        </p:nvGraphicFramePr>
        <p:xfrm>
          <a:off x="431801"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0" i="0" kern="1200" dirty="0" err="1">
                          <a:solidFill>
                            <a:srgbClr val="FFFFFF"/>
                          </a:solidFill>
                          <a:effectLst/>
                          <a:latin typeface="Gotham Rounded Book" pitchFamily="2" charset="77"/>
                          <a:ea typeface="Times New Roman"/>
                          <a:cs typeface="Arial"/>
                        </a:rPr>
                        <a:t>Pennawd</a:t>
                      </a:r>
                      <a:r>
                        <a:rPr lang="en-GB" sz="1600" b="0" i="0" kern="1200" baseline="0" dirty="0">
                          <a:solidFill>
                            <a:srgbClr val="FFFFFF"/>
                          </a:solidFill>
                          <a:effectLst/>
                          <a:latin typeface="Gotham Rounded Book" pitchFamily="2" charset="77"/>
                          <a:ea typeface="Times New Roman"/>
                          <a:cs typeface="Arial"/>
                        </a:rPr>
                        <a:t> </a:t>
                      </a:r>
                      <a:r>
                        <a:rPr lang="en-GB" sz="1600" b="0" i="0" kern="1200" baseline="0" dirty="0" err="1">
                          <a:solidFill>
                            <a:srgbClr val="FFFFFF"/>
                          </a:solidFill>
                          <a:effectLst/>
                          <a:latin typeface="Gotham Rounded Book" pitchFamily="2" charset="77"/>
                          <a:ea typeface="Times New Roman"/>
                          <a:cs typeface="Arial"/>
                        </a:rPr>
                        <a:t>ar</a:t>
                      </a:r>
                      <a:r>
                        <a:rPr lang="en-GB" sz="1600" b="0" i="0" kern="1200" baseline="0" dirty="0">
                          <a:solidFill>
                            <a:srgbClr val="FFFFFF"/>
                          </a:solidFill>
                          <a:effectLst/>
                          <a:latin typeface="Gotham Rounded Book" pitchFamily="2" charset="77"/>
                          <a:ea typeface="Times New Roman"/>
                          <a:cs typeface="Arial"/>
                        </a:rPr>
                        <a:t> </a:t>
                      </a:r>
                      <a:r>
                        <a:rPr lang="en-GB" sz="1600" b="0" i="0" kern="1200" baseline="0" dirty="0" err="1">
                          <a:solidFill>
                            <a:srgbClr val="FFFFFF"/>
                          </a:solidFill>
                          <a:effectLst/>
                          <a:latin typeface="Gotham Rounded Book" pitchFamily="2" charset="77"/>
                          <a:ea typeface="Times New Roman"/>
                          <a:cs typeface="Arial"/>
                        </a:rPr>
                        <a:t>gyfer</a:t>
                      </a:r>
                      <a:r>
                        <a:rPr lang="en-GB" sz="1600" b="0" i="0" kern="1200" baseline="0" dirty="0">
                          <a:solidFill>
                            <a:srgbClr val="FFFFFF"/>
                          </a:solidFill>
                          <a:effectLst/>
                          <a:latin typeface="Gotham Rounded Book" pitchFamily="2" charset="77"/>
                          <a:ea typeface="Times New Roman"/>
                          <a:cs typeface="Arial"/>
                        </a:rPr>
                        <a:t> </a:t>
                      </a:r>
                      <a:r>
                        <a:rPr lang="en-GB" sz="1600" b="0" i="0" kern="1200" baseline="0" dirty="0" err="1">
                          <a:solidFill>
                            <a:srgbClr val="FFFFFF"/>
                          </a:solidFill>
                          <a:effectLst/>
                          <a:latin typeface="Gotham Rounded Book" pitchFamily="2" charset="77"/>
                          <a:ea typeface="Times New Roman"/>
                          <a:cs typeface="Arial"/>
                        </a:rPr>
                        <a:t>tabl</a:t>
                      </a:r>
                      <a:r>
                        <a:rPr lang="en-GB" sz="1600" b="0" i="0" kern="1200" baseline="0" dirty="0">
                          <a:solidFill>
                            <a:srgbClr val="FFFFFF"/>
                          </a:solidFill>
                          <a:effectLst/>
                          <a:latin typeface="Gotham Rounded Book" pitchFamily="2" charset="77"/>
                          <a:ea typeface="Times New Roman"/>
                          <a:cs typeface="Arial"/>
                        </a:rPr>
                        <a:t> | </a:t>
                      </a:r>
                      <a:r>
                        <a:rPr lang="en-GB" sz="1600" b="0" i="0" kern="1200" dirty="0">
                          <a:solidFill>
                            <a:srgbClr val="FFFFFF"/>
                          </a:solidFill>
                          <a:effectLst/>
                          <a:latin typeface="Gotham Rounded Book" pitchFamily="2" charset="77"/>
                          <a:ea typeface="Times New Roman"/>
                          <a:cs typeface="Arial"/>
                        </a:rPr>
                        <a:t>Table heading </a:t>
                      </a:r>
                      <a:endParaRPr lang="en-GB" sz="1100" b="0" i="0" dirty="0">
                        <a:effectLst/>
                        <a:latin typeface="Gotham Rounded Book" pitchFamily="2" charset="77"/>
                        <a:ea typeface="Calibri"/>
                        <a:cs typeface="Times New Roman"/>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1C51"/>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Calibri"/>
                          <a:cs typeface="Arial"/>
                        </a:rPr>
                        <a:t>This</a:t>
                      </a:r>
                      <a:r>
                        <a:rPr lang="en-US" sz="1400" kern="1200" baseline="0" dirty="0">
                          <a:solidFill>
                            <a:srgbClr val="7C7C7C"/>
                          </a:solidFill>
                          <a:effectLst/>
                          <a:latin typeface="Bliss" pitchFamily="2" charset="77"/>
                          <a:ea typeface="Calibri"/>
                          <a:cs typeface="Arial"/>
                        </a:rPr>
                        <a:t> is an example of how a primary table should look</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Times New Roman"/>
                          <a:cs typeface="Arial"/>
                        </a:rPr>
                        <a:t>Text</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Times New Roman"/>
                          <a:cs typeface="Arial"/>
                        </a:rPr>
                        <a:t>Text</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rgbClr val="7C7C7C"/>
                          </a:solidFill>
                          <a:effectLst/>
                          <a:latin typeface="Bliss" pitchFamily="2" charset="77"/>
                          <a:ea typeface="Times New Roman"/>
                          <a:cs typeface="Arial"/>
                        </a:rPr>
                        <a:t>Testun</a:t>
                      </a:r>
                      <a:endParaRPr lang="en-GB" sz="1100" dirty="0">
                        <a:solidFill>
                          <a:srgbClr val="7C7C7C"/>
                        </a:solidFill>
                        <a:effectLst/>
                        <a:latin typeface="Bliss" pitchFamily="2" charset="77"/>
                        <a:ea typeface="Calibri"/>
                        <a:cs typeface="Times New Roman"/>
                      </a:endParaRPr>
                    </a:p>
                    <a:p>
                      <a:pPr>
                        <a:lnSpc>
                          <a:spcPct val="115000"/>
                        </a:lnSpc>
                        <a:spcAft>
                          <a:spcPts val="0"/>
                        </a:spcAft>
                      </a:pPr>
                      <a:endParaRPr lang="en-GB" sz="1100" dirty="0">
                        <a:solidFill>
                          <a:srgbClr val="7C7C7C"/>
                        </a:solidFill>
                        <a:effectLst/>
                        <a:latin typeface="Bliss" pitchFamily="2" charset="77"/>
                        <a:ea typeface="Calibri"/>
                        <a:cs typeface="Times New Roman"/>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rgbClr val="7C7C7C"/>
                          </a:solidFill>
                          <a:effectLst/>
                          <a:latin typeface="Bliss" pitchFamily="2" charset="77"/>
                          <a:ea typeface="Times New Roman"/>
                          <a:cs typeface="Arial"/>
                        </a:rPr>
                        <a:t>Text</a:t>
                      </a:r>
                      <a:endParaRPr lang="en-GB" sz="1100" dirty="0">
                        <a:solidFill>
                          <a:srgbClr val="7C7C7C"/>
                        </a:solidFill>
                        <a:effectLst/>
                        <a:latin typeface="Bliss" pitchFamily="2" charset="77"/>
                        <a:ea typeface="Calibri"/>
                        <a:cs typeface="Times New Roman"/>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7" name="Picture 6" descr="A picture containing drawing&#10;&#10;Description automatically generated">
            <a:extLst>
              <a:ext uri="{FF2B5EF4-FFF2-40B4-BE49-F238E27FC236}">
                <a16:creationId xmlns:a16="http://schemas.microsoft.com/office/drawing/2014/main" id="{6B045F27-94DB-E74F-88C4-815AFCE9A256}"/>
              </a:ext>
            </a:extLst>
          </p:cNvPr>
          <p:cNvPicPr>
            <a:picLocks noChangeAspect="1"/>
          </p:cNvPicPr>
          <p:nvPr userDrawn="1"/>
        </p:nvPicPr>
        <p:blipFill>
          <a:blip r:embed="rId2"/>
          <a:stretch>
            <a:fillRect/>
          </a:stretch>
        </p:blipFill>
        <p:spPr>
          <a:xfrm>
            <a:off x="0" y="0"/>
            <a:ext cx="9144000" cy="1518047"/>
          </a:xfrm>
          <a:prstGeom prst="rect">
            <a:avLst/>
          </a:prstGeom>
        </p:spPr>
      </p:pic>
    </p:spTree>
  </p:cSld>
  <p:clrMapOvr>
    <a:masterClrMapping/>
  </p:clrMapOvr>
  <p:extLst>
    <p:ext uri="{DCECCB84-F9BA-43D5-87BE-67443E8EF086}">
      <p15:sldGuideLst xmlns:p15="http://schemas.microsoft.com/office/powerpoint/2012/main">
        <p15:guide id="1" orient="horz" pos="278" userDrawn="1">
          <p15:clr>
            <a:srgbClr val="FBAE40"/>
          </p15:clr>
        </p15:guide>
        <p15:guide id="2" pos="2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972395"/>
            <a:ext cx="8229600" cy="3153768"/>
          </a:xfrm>
          <a:prstGeom prst="rect">
            <a:avLst/>
          </a:prstGeom>
        </p:spPr>
        <p:txBody>
          <a:bodyPr lIns="0" tIns="0" rIns="0" bIns="0"/>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Bliss" pitchFamily="2" charset="77"/>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6" name="Text Placeholder 15">
            <a:extLst>
              <a:ext uri="{FF2B5EF4-FFF2-40B4-BE49-F238E27FC236}">
                <a16:creationId xmlns:a16="http://schemas.microsoft.com/office/drawing/2014/main" id="{5A4B82F4-99A1-F74C-842F-0632F2BD0917}"/>
              </a:ext>
            </a:extLst>
          </p:cNvPr>
          <p:cNvSpPr>
            <a:spLocks noGrp="1"/>
          </p:cNvSpPr>
          <p:nvPr>
            <p:ph type="body" sz="quarter" idx="16" hasCustomPrompt="1"/>
          </p:nvPr>
        </p:nvSpPr>
        <p:spPr>
          <a:xfrm>
            <a:off x="431801" y="1784151"/>
            <a:ext cx="8474076"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baseline="0">
                <a:solidFill>
                  <a:srgbClr val="DA1C51"/>
                </a:solidFill>
                <a:latin typeface="Gotham Rounded Book" pitchFamily="2" charset="77"/>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TEITL 2 | TEITL 2</a:t>
            </a:r>
          </a:p>
        </p:txBody>
      </p:sp>
      <p:pic>
        <p:nvPicPr>
          <p:cNvPr id="4" name="Picture 3" descr="A picture containing drawing, table&#10;&#10;Description automatically generated">
            <a:extLst>
              <a:ext uri="{FF2B5EF4-FFF2-40B4-BE49-F238E27FC236}">
                <a16:creationId xmlns:a16="http://schemas.microsoft.com/office/drawing/2014/main" id="{673F1786-7310-0F45-9D7D-ABB9AF6FEADB}"/>
              </a:ext>
            </a:extLst>
          </p:cNvPr>
          <p:cNvPicPr>
            <a:picLocks noChangeAspect="1"/>
          </p:cNvPicPr>
          <p:nvPr userDrawn="1"/>
        </p:nvPicPr>
        <p:blipFill>
          <a:blip r:embed="rId2"/>
          <a:stretch>
            <a:fillRect/>
          </a:stretch>
        </p:blipFill>
        <p:spPr>
          <a:xfrm>
            <a:off x="0" y="0"/>
            <a:ext cx="9144000" cy="1518047"/>
          </a:xfrm>
          <a:prstGeom prst="rect">
            <a:avLst/>
          </a:prstGeom>
        </p:spPr>
      </p:pic>
    </p:spTree>
    <p:extLst>
      <p:ext uri="{BB962C8B-B14F-4D97-AF65-F5344CB8AC3E}">
        <p14:creationId xmlns:p14="http://schemas.microsoft.com/office/powerpoint/2010/main" val="2726869695"/>
      </p:ext>
    </p:extLst>
  </p:cSld>
  <p:clrMapOvr>
    <a:masterClrMapping/>
  </p:clrMapOvr>
  <p:extLst>
    <p:ext uri="{DCECCB84-F9BA-43D5-87BE-67443E8EF086}">
      <p15:sldGuideLst xmlns:p15="http://schemas.microsoft.com/office/powerpoint/2012/main">
        <p15:guide id="1" orient="horz" pos="278">
          <p15:clr>
            <a:srgbClr val="FBAE40"/>
          </p15:clr>
        </p15:guide>
        <p15:guide id="2" pos="2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1">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DD708E5A-43E9-6947-8B36-A9708700A57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lIns="0" tIns="0" rIns="0" bIns="0"/>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61" r:id="rId6"/>
    <p:sldLayoutId id="2147483655" r:id="rId7"/>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eduqas.co.uk/VocationalAwards2022"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EE6DF0-4426-494E-A1FF-0EBF92DB1D52}"/>
              </a:ext>
            </a:extLst>
          </p:cNvPr>
          <p:cNvSpPr txBox="1">
            <a:spLocks/>
          </p:cNvSpPr>
          <p:nvPr/>
        </p:nvSpPr>
        <p:spPr>
          <a:xfrm>
            <a:off x="431800" y="441325"/>
            <a:ext cx="8483600" cy="1848333"/>
          </a:xfrm>
          <a:prstGeom prst="rect">
            <a:avLst/>
          </a:prstGeom>
        </p:spPr>
        <p:txBody>
          <a:bodyPr lIns="0" tIns="0" rIns="0" bIns="0"/>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nSpc>
                <a:spcPts val="4480"/>
              </a:lnSpc>
            </a:pPr>
            <a:r>
              <a:rPr lang="en-US" sz="4400" dirty="0">
                <a:solidFill>
                  <a:schemeClr val="bg1"/>
                </a:solidFill>
                <a:latin typeface="Gotham Rounded Book" pitchFamily="2" charset="77"/>
              </a:rPr>
              <a:t>New KS4 Vocational Awards (Technical Awards)</a:t>
            </a:r>
          </a:p>
          <a:p>
            <a:pPr>
              <a:lnSpc>
                <a:spcPts val="4480"/>
              </a:lnSpc>
            </a:pPr>
            <a:endParaRPr lang="en-US" sz="4400" cap="small" dirty="0">
              <a:solidFill>
                <a:schemeClr val="bg1"/>
              </a:solidFill>
              <a:latin typeface="Gotham Rounded Book" pitchFamily="2" charset="77"/>
            </a:endParaRPr>
          </a:p>
          <a:p>
            <a:pPr>
              <a:lnSpc>
                <a:spcPts val="4480"/>
              </a:lnSpc>
            </a:pPr>
            <a:r>
              <a:rPr lang="en-US" sz="4400" dirty="0">
                <a:solidFill>
                  <a:schemeClr val="bg1"/>
                </a:solidFill>
                <a:latin typeface="Gotham Rounded Book" pitchFamily="2" charset="77"/>
              </a:rPr>
              <a:t>Teaching from</a:t>
            </a:r>
          </a:p>
          <a:p>
            <a:pPr>
              <a:lnSpc>
                <a:spcPts val="4480"/>
              </a:lnSpc>
            </a:pPr>
            <a:r>
              <a:rPr lang="en-US" sz="4400" dirty="0">
                <a:solidFill>
                  <a:schemeClr val="bg1"/>
                </a:solidFill>
                <a:latin typeface="Gotham Rounded Book" pitchFamily="2" charset="77"/>
              </a:rPr>
              <a:t>September 2022</a:t>
            </a:r>
            <a:endParaRPr lang="en-GB" sz="4400" dirty="0">
              <a:solidFill>
                <a:schemeClr val="bg1"/>
              </a:solidFill>
              <a:latin typeface="Gotham Rounded Book" pitchFamily="2" charset="77"/>
            </a:endParaRPr>
          </a:p>
        </p:txBody>
      </p:sp>
    </p:spTree>
    <p:extLst>
      <p:ext uri="{BB962C8B-B14F-4D97-AF65-F5344CB8AC3E}">
        <p14:creationId xmlns:p14="http://schemas.microsoft.com/office/powerpoint/2010/main" val="39392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graphical user interface&#10;&#10;Description automatically generated">
            <a:extLst>
              <a:ext uri="{FF2B5EF4-FFF2-40B4-BE49-F238E27FC236}">
                <a16:creationId xmlns:a16="http://schemas.microsoft.com/office/drawing/2014/main" id="{3CCE6620-5EA1-4BB3-960B-379A26D17D2A}"/>
              </a:ext>
            </a:extLst>
          </p:cNvPr>
          <p:cNvPicPr>
            <a:picLocks noGrp="1" noChangeAspect="1"/>
          </p:cNvPicPr>
          <p:nvPr>
            <p:ph idx="1"/>
          </p:nvPr>
        </p:nvPicPr>
        <p:blipFill>
          <a:blip r:embed="rId3"/>
          <a:stretch>
            <a:fillRect/>
          </a:stretch>
        </p:blipFill>
        <p:spPr>
          <a:xfrm>
            <a:off x="2735318" y="1663320"/>
            <a:ext cx="3673364" cy="5194680"/>
          </a:xfrm>
        </p:spPr>
      </p:pic>
    </p:spTree>
    <p:extLst>
      <p:ext uri="{BB962C8B-B14F-4D97-AF65-F5344CB8AC3E}">
        <p14:creationId xmlns:p14="http://schemas.microsoft.com/office/powerpoint/2010/main" val="334312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External Assessment </a:t>
            </a:r>
          </a:p>
        </p:txBody>
      </p:sp>
      <p:sp>
        <p:nvSpPr>
          <p:cNvPr id="2" name="Content Placeholder 1">
            <a:extLst>
              <a:ext uri="{FF2B5EF4-FFF2-40B4-BE49-F238E27FC236}">
                <a16:creationId xmlns:a16="http://schemas.microsoft.com/office/drawing/2014/main" id="{344CE967-A3C4-416A-9B0D-4B9DA0C78B1F}"/>
              </a:ext>
            </a:extLst>
          </p:cNvPr>
          <p:cNvSpPr>
            <a:spLocks noGrp="1"/>
          </p:cNvSpPr>
          <p:nvPr>
            <p:ph idx="1"/>
          </p:nvPr>
        </p:nvSpPr>
        <p:spPr>
          <a:xfrm>
            <a:off x="4048127" y="3338196"/>
            <a:ext cx="4857750" cy="3153768"/>
          </a:xfrm>
        </p:spPr>
        <p:txBody>
          <a:bodyPr/>
          <a:lstStyle/>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40% terminal external assessment ( to be taken at the time of cash-in) </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Two external assessment opportunities per year (Jan/June)</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External assessment is by examination (other than in Performing Arts)</a:t>
            </a: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p:txBody>
      </p:sp>
      <p:pic>
        <p:nvPicPr>
          <p:cNvPr id="5" name="Picture 2">
            <a:extLst>
              <a:ext uri="{FF2B5EF4-FFF2-40B4-BE49-F238E27FC236}">
                <a16:creationId xmlns:a16="http://schemas.microsoft.com/office/drawing/2014/main" id="{E2FE0088-9405-4C40-A577-65E7F0290D74}"/>
              </a:ext>
            </a:extLst>
          </p:cNvPr>
          <p:cNvPicPr>
            <a:picLocks noChangeAspect="1" noChangeArrowheads="1"/>
          </p:cNvPicPr>
          <p:nvPr/>
        </p:nvPicPr>
        <p:blipFill>
          <a:blip r:embed="rId3"/>
          <a:srcRect/>
          <a:stretch/>
        </p:blipFill>
        <p:spPr bwMode="auto">
          <a:xfrm>
            <a:off x="431801" y="3477843"/>
            <a:ext cx="3351529" cy="223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41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Internal Assessment </a:t>
            </a:r>
          </a:p>
        </p:txBody>
      </p:sp>
      <p:sp>
        <p:nvSpPr>
          <p:cNvPr id="2" name="Content Placeholder 1">
            <a:extLst>
              <a:ext uri="{FF2B5EF4-FFF2-40B4-BE49-F238E27FC236}">
                <a16:creationId xmlns:a16="http://schemas.microsoft.com/office/drawing/2014/main" id="{344CE967-A3C4-416A-9B0D-4B9DA0C78B1F}"/>
              </a:ext>
            </a:extLst>
          </p:cNvPr>
          <p:cNvSpPr>
            <a:spLocks noGrp="1"/>
          </p:cNvSpPr>
          <p:nvPr>
            <p:ph idx="1"/>
          </p:nvPr>
        </p:nvSpPr>
        <p:spPr>
          <a:xfrm>
            <a:off x="457200" y="2972395"/>
            <a:ext cx="4960620" cy="3153768"/>
          </a:xfrm>
        </p:spPr>
        <p:txBody>
          <a:bodyPr/>
          <a:lstStyle/>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Internal assessment is by controlled assessment </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Two internal assessment opportunities per year (Jan/June)</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For most internal assessments, WJEC will issue a brief/context every year </a:t>
            </a:r>
          </a:p>
          <a:p>
            <a:pPr marL="342900" indent="-342900">
              <a:lnSpc>
                <a:spcPct val="100000"/>
              </a:lnSpc>
              <a:spcBef>
                <a:spcPts val="600"/>
              </a:spcBef>
              <a:spcAft>
                <a:spcPts val="600"/>
              </a:spcAft>
              <a:buFont typeface="Arial" panose="020B0604020202020204" pitchFamily="34" charset="0"/>
              <a:buChar char="•"/>
            </a:pPr>
            <a:r>
              <a:rPr lang="en-GB" sz="2000" dirty="0">
                <a:solidFill>
                  <a:schemeClr val="tx1"/>
                </a:solidFill>
                <a:latin typeface="Calibri Light" panose="020F0302020204030204" pitchFamily="34" charset="0"/>
                <a:cs typeface="Calibri Light" panose="020F0302020204030204" pitchFamily="34" charset="0"/>
              </a:rPr>
              <a:t>Controlled assessment tasks are intended to stay the same every year </a:t>
            </a: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p:txBody>
      </p:sp>
      <p:pic>
        <p:nvPicPr>
          <p:cNvPr id="4" name="Picture 2">
            <a:extLst>
              <a:ext uri="{FF2B5EF4-FFF2-40B4-BE49-F238E27FC236}">
                <a16:creationId xmlns:a16="http://schemas.microsoft.com/office/drawing/2014/main" id="{22F6B16C-8695-4672-B144-6D0AEFA6ACAB}"/>
              </a:ext>
            </a:extLst>
          </p:cNvPr>
          <p:cNvPicPr>
            <a:picLocks noChangeAspect="1" noChangeArrowheads="1"/>
          </p:cNvPicPr>
          <p:nvPr/>
        </p:nvPicPr>
        <p:blipFill>
          <a:blip r:embed="rId3"/>
          <a:srcRect/>
          <a:stretch/>
        </p:blipFill>
        <p:spPr bwMode="auto">
          <a:xfrm>
            <a:off x="5554348" y="2972395"/>
            <a:ext cx="3351529" cy="269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901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Grading</a:t>
            </a:r>
          </a:p>
        </p:txBody>
      </p:sp>
      <p:sp>
        <p:nvSpPr>
          <p:cNvPr id="5" name="Content Placeholder 4">
            <a:extLst>
              <a:ext uri="{FF2B5EF4-FFF2-40B4-BE49-F238E27FC236}">
                <a16:creationId xmlns:a16="http://schemas.microsoft.com/office/drawing/2014/main" id="{D71E47A4-9433-4E83-AE30-3F4C7DA11239}"/>
              </a:ext>
            </a:extLst>
          </p:cNvPr>
          <p:cNvSpPr>
            <a:spLocks noGrp="1"/>
          </p:cNvSpPr>
          <p:nvPr>
            <p:ph idx="1"/>
          </p:nvPr>
        </p:nvSpPr>
        <p:spPr>
          <a:xfrm>
            <a:off x="554039" y="3528417"/>
            <a:ext cx="8229600" cy="2514005"/>
          </a:xfrm>
        </p:spPr>
        <p:txBody>
          <a:bodyPr numCol="2"/>
          <a:lstStyle/>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Pass</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Merit</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Distinction</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1 Distinction*</a:t>
            </a:r>
          </a:p>
          <a:p>
            <a:pPr marL="342900" indent="-342900">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Pass</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Merit</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Distinction</a:t>
            </a:r>
          </a:p>
          <a:p>
            <a:pPr marL="342900" indent="-342900">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Level 2 Distinction*.</a:t>
            </a:r>
          </a:p>
        </p:txBody>
      </p:sp>
      <p:sp>
        <p:nvSpPr>
          <p:cNvPr id="6" name="TextBox 5">
            <a:extLst>
              <a:ext uri="{FF2B5EF4-FFF2-40B4-BE49-F238E27FC236}">
                <a16:creationId xmlns:a16="http://schemas.microsoft.com/office/drawing/2014/main" id="{AFC57FB4-E4E8-4DD3-9167-E83CF0FDE10A}"/>
              </a:ext>
            </a:extLst>
          </p:cNvPr>
          <p:cNvSpPr txBox="1"/>
          <p:nvPr/>
        </p:nvSpPr>
        <p:spPr>
          <a:xfrm>
            <a:off x="431801" y="2715491"/>
            <a:ext cx="5384943" cy="1107996"/>
          </a:xfrm>
          <a:prstGeom prst="rect">
            <a:avLst/>
          </a:prstGeom>
          <a:noFill/>
        </p:spPr>
        <p:txBody>
          <a:bodyPr wrap="square" rtlCol="0">
            <a:spAutoFit/>
          </a:bodyPr>
          <a:lstStyle/>
          <a:p>
            <a:r>
              <a:rPr lang="en-GB" sz="2400" cap="small" dirty="0">
                <a:solidFill>
                  <a:srgbClr val="DA1C51"/>
                </a:solidFill>
                <a:latin typeface="Gotham Rounded Book" pitchFamily="50" charset="0"/>
                <a:cs typeface="Calibri Light" panose="020F0302020204030204" pitchFamily="34" charset="0"/>
              </a:rPr>
              <a:t>Awarded on an expanded grade Scale:</a:t>
            </a:r>
          </a:p>
          <a:p>
            <a:endParaRPr lang="en-GB" dirty="0"/>
          </a:p>
        </p:txBody>
      </p:sp>
      <p:sp>
        <p:nvSpPr>
          <p:cNvPr id="7" name="Rectangle 6">
            <a:extLst>
              <a:ext uri="{FF2B5EF4-FFF2-40B4-BE49-F238E27FC236}">
                <a16:creationId xmlns:a16="http://schemas.microsoft.com/office/drawing/2014/main" id="{E6FA5342-D442-406E-B7A2-6E4C1FE2BA43}"/>
              </a:ext>
            </a:extLst>
          </p:cNvPr>
          <p:cNvSpPr/>
          <p:nvPr/>
        </p:nvSpPr>
        <p:spPr>
          <a:xfrm>
            <a:off x="7632438" y="4785419"/>
            <a:ext cx="1077055"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350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Supporting teachers  </a:t>
            </a:r>
          </a:p>
        </p:txBody>
      </p:sp>
    </p:spTree>
    <p:extLst>
      <p:ext uri="{BB962C8B-B14F-4D97-AF65-F5344CB8AC3E}">
        <p14:creationId xmlns:p14="http://schemas.microsoft.com/office/powerpoint/2010/main" val="330805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sp>
        <p:nvSpPr>
          <p:cNvPr id="5" name="Text Placeholder 1">
            <a:extLst>
              <a:ext uri="{FF2B5EF4-FFF2-40B4-BE49-F238E27FC236}">
                <a16:creationId xmlns:a16="http://schemas.microsoft.com/office/drawing/2014/main" id="{24056AFA-25F7-42DF-AB94-7C36272477C0}"/>
              </a:ext>
            </a:extLst>
          </p:cNvPr>
          <p:cNvSpPr txBox="1">
            <a:spLocks/>
          </p:cNvSpPr>
          <p:nvPr/>
        </p:nvSpPr>
        <p:spPr>
          <a:xfrm>
            <a:off x="381181" y="2748446"/>
            <a:ext cx="4581071" cy="3325535"/>
          </a:xfrm>
          <a:prstGeom prst="rect">
            <a:avLst/>
          </a:prstGeom>
        </p:spPr>
        <p:txBody>
          <a:bodyPr>
            <a:normAutofit lnSpcReduction="10000"/>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Easy access to our subject support teams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Library of teaching resources</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CPD resources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Online exam review</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A team of Regional Representatives</a:t>
            </a:r>
          </a:p>
        </p:txBody>
      </p:sp>
      <p:pic>
        <p:nvPicPr>
          <p:cNvPr id="8" name="Picture 7">
            <a:extLst>
              <a:ext uri="{FF2B5EF4-FFF2-40B4-BE49-F238E27FC236}">
                <a16:creationId xmlns:a16="http://schemas.microsoft.com/office/drawing/2014/main" id="{615E4B6D-55CD-4D06-8200-ED1FD58967B3}"/>
              </a:ext>
            </a:extLst>
          </p:cNvPr>
          <p:cNvPicPr>
            <a:picLocks noChangeAspect="1"/>
          </p:cNvPicPr>
          <p:nvPr/>
        </p:nvPicPr>
        <p:blipFill>
          <a:blip r:embed="rId3"/>
          <a:stretch>
            <a:fillRect/>
          </a:stretch>
        </p:blipFill>
        <p:spPr>
          <a:xfrm rot="1325769">
            <a:off x="4569185" y="3060539"/>
            <a:ext cx="4429918" cy="1456020"/>
          </a:xfrm>
          <a:prstGeom prst="rect">
            <a:avLst/>
          </a:prstGeom>
        </p:spPr>
      </p:pic>
      <p:pic>
        <p:nvPicPr>
          <p:cNvPr id="7" name="Picture 6">
            <a:extLst>
              <a:ext uri="{FF2B5EF4-FFF2-40B4-BE49-F238E27FC236}">
                <a16:creationId xmlns:a16="http://schemas.microsoft.com/office/drawing/2014/main" id="{5FBFC1B3-A7FA-49C3-8CB1-A34D16FA4CBD}"/>
              </a:ext>
            </a:extLst>
          </p:cNvPr>
          <p:cNvPicPr>
            <a:picLocks noChangeAspect="1"/>
          </p:cNvPicPr>
          <p:nvPr/>
        </p:nvPicPr>
        <p:blipFill>
          <a:blip r:embed="rId4"/>
          <a:stretch>
            <a:fillRect/>
          </a:stretch>
        </p:blipFill>
        <p:spPr>
          <a:xfrm rot="20910916">
            <a:off x="4600545" y="3768214"/>
            <a:ext cx="4367198" cy="1345783"/>
          </a:xfrm>
          <a:prstGeom prst="rect">
            <a:avLst/>
          </a:prstGeom>
        </p:spPr>
      </p:pic>
      <p:pic>
        <p:nvPicPr>
          <p:cNvPr id="6" name="Picture 5">
            <a:extLst>
              <a:ext uri="{FF2B5EF4-FFF2-40B4-BE49-F238E27FC236}">
                <a16:creationId xmlns:a16="http://schemas.microsoft.com/office/drawing/2014/main" id="{A41E0A42-833D-4BF4-A714-20AC584B5EBA}"/>
              </a:ext>
            </a:extLst>
          </p:cNvPr>
          <p:cNvPicPr>
            <a:picLocks noChangeAspect="1"/>
          </p:cNvPicPr>
          <p:nvPr/>
        </p:nvPicPr>
        <p:blipFill>
          <a:blip r:embed="rId5"/>
          <a:stretch>
            <a:fillRect/>
          </a:stretch>
        </p:blipFill>
        <p:spPr>
          <a:xfrm rot="822440">
            <a:off x="4494769" y="4940402"/>
            <a:ext cx="4293689" cy="902035"/>
          </a:xfrm>
          <a:prstGeom prst="rect">
            <a:avLst/>
          </a:prstGeom>
        </p:spPr>
      </p:pic>
      <p:pic>
        <p:nvPicPr>
          <p:cNvPr id="9" name="Picture 8">
            <a:extLst>
              <a:ext uri="{FF2B5EF4-FFF2-40B4-BE49-F238E27FC236}">
                <a16:creationId xmlns:a16="http://schemas.microsoft.com/office/drawing/2014/main" id="{9420CC37-5EF8-4DA1-A30A-C72AE91FFB9E}"/>
              </a:ext>
            </a:extLst>
          </p:cNvPr>
          <p:cNvPicPr>
            <a:picLocks noChangeAspect="1"/>
          </p:cNvPicPr>
          <p:nvPr/>
        </p:nvPicPr>
        <p:blipFill>
          <a:blip r:embed="rId6"/>
          <a:stretch>
            <a:fillRect/>
          </a:stretch>
        </p:blipFill>
        <p:spPr>
          <a:xfrm rot="21113701">
            <a:off x="4883429" y="5308812"/>
            <a:ext cx="3801428" cy="1197596"/>
          </a:xfrm>
          <a:prstGeom prst="rect">
            <a:avLst/>
          </a:prstGeom>
        </p:spPr>
      </p:pic>
    </p:spTree>
    <p:extLst>
      <p:ext uri="{BB962C8B-B14F-4D97-AF65-F5344CB8AC3E}">
        <p14:creationId xmlns:p14="http://schemas.microsoft.com/office/powerpoint/2010/main" val="94590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sp>
        <p:nvSpPr>
          <p:cNvPr id="5" name="Text Placeholder 1">
            <a:extLst>
              <a:ext uri="{FF2B5EF4-FFF2-40B4-BE49-F238E27FC236}">
                <a16:creationId xmlns:a16="http://schemas.microsoft.com/office/drawing/2014/main" id="{24056AFA-25F7-42DF-AB94-7C36272477C0}"/>
              </a:ext>
            </a:extLst>
          </p:cNvPr>
          <p:cNvSpPr txBox="1">
            <a:spLocks/>
          </p:cNvSpPr>
          <p:nvPr/>
        </p:nvSpPr>
        <p:spPr>
          <a:xfrm>
            <a:off x="381182" y="2972395"/>
            <a:ext cx="4581071"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dirty="0">
                <a:solidFill>
                  <a:srgbClr val="DA1C51"/>
                </a:solidFill>
                <a:latin typeface="Gotham Rounded Book" pitchFamily="50" charset="0"/>
                <a:cs typeface="Calibri Light" panose="020F0302020204030204" pitchFamily="34" charset="0"/>
              </a:rPr>
              <a:t>Delivery Guide </a:t>
            </a:r>
          </a:p>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Details about the qualification</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What’s new?</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Suggested course outline</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Useful contact information </a:t>
            </a: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4C1DAA5B-EB18-4C61-9988-AFEB37BDE2F5}"/>
              </a:ext>
            </a:extLst>
          </p:cNvPr>
          <p:cNvPicPr>
            <a:picLocks noChangeAspect="1"/>
          </p:cNvPicPr>
          <p:nvPr/>
        </p:nvPicPr>
        <p:blipFill>
          <a:blip r:embed="rId3"/>
          <a:stretch>
            <a:fillRect/>
          </a:stretch>
        </p:blipFill>
        <p:spPr>
          <a:xfrm>
            <a:off x="5380739" y="2287479"/>
            <a:ext cx="3072475" cy="4343844"/>
          </a:xfrm>
          <a:prstGeom prst="rect">
            <a:avLst/>
          </a:prstGeom>
        </p:spPr>
      </p:pic>
    </p:spTree>
    <p:extLst>
      <p:ext uri="{BB962C8B-B14F-4D97-AF65-F5344CB8AC3E}">
        <p14:creationId xmlns:p14="http://schemas.microsoft.com/office/powerpoint/2010/main" val="1717343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sp>
        <p:nvSpPr>
          <p:cNvPr id="5" name="Text Placeholder 1">
            <a:extLst>
              <a:ext uri="{FF2B5EF4-FFF2-40B4-BE49-F238E27FC236}">
                <a16:creationId xmlns:a16="http://schemas.microsoft.com/office/drawing/2014/main" id="{24056AFA-25F7-42DF-AB94-7C36272477C0}"/>
              </a:ext>
            </a:extLst>
          </p:cNvPr>
          <p:cNvSpPr txBox="1">
            <a:spLocks/>
          </p:cNvSpPr>
          <p:nvPr/>
        </p:nvSpPr>
        <p:spPr>
          <a:xfrm>
            <a:off x="4457701" y="2972395"/>
            <a:ext cx="4343400"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dirty="0">
                <a:solidFill>
                  <a:srgbClr val="DA1C51"/>
                </a:solidFill>
                <a:latin typeface="Gotham Rounded Book" pitchFamily="50" charset="0"/>
                <a:cs typeface="Calibri Light" panose="020F0302020204030204" pitchFamily="34" charset="0"/>
              </a:rPr>
              <a:t>Unit Guide</a:t>
            </a:r>
          </a:p>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Clear explanation of content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Information about assessment</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FAQs </a:t>
            </a:r>
          </a:p>
        </p:txBody>
      </p:sp>
      <p:pic>
        <p:nvPicPr>
          <p:cNvPr id="9" name="Picture 8">
            <a:extLst>
              <a:ext uri="{FF2B5EF4-FFF2-40B4-BE49-F238E27FC236}">
                <a16:creationId xmlns:a16="http://schemas.microsoft.com/office/drawing/2014/main" id="{8E0E9AC2-E4AA-4C31-A81A-7AEA923BE054}"/>
              </a:ext>
            </a:extLst>
          </p:cNvPr>
          <p:cNvPicPr>
            <a:picLocks noChangeAspect="1"/>
          </p:cNvPicPr>
          <p:nvPr/>
        </p:nvPicPr>
        <p:blipFill>
          <a:blip r:embed="rId3"/>
          <a:stretch>
            <a:fillRect/>
          </a:stretch>
        </p:blipFill>
        <p:spPr>
          <a:xfrm>
            <a:off x="861408" y="2378273"/>
            <a:ext cx="2975954" cy="4247013"/>
          </a:xfrm>
          <a:prstGeom prst="rect">
            <a:avLst/>
          </a:prstGeom>
        </p:spPr>
      </p:pic>
    </p:spTree>
    <p:extLst>
      <p:ext uri="{BB962C8B-B14F-4D97-AF65-F5344CB8AC3E}">
        <p14:creationId xmlns:p14="http://schemas.microsoft.com/office/powerpoint/2010/main" val="234029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Supporting learners </a:t>
            </a:r>
          </a:p>
        </p:txBody>
      </p:sp>
    </p:spTree>
    <p:extLst>
      <p:ext uri="{BB962C8B-B14F-4D97-AF65-F5344CB8AC3E}">
        <p14:creationId xmlns:p14="http://schemas.microsoft.com/office/powerpoint/2010/main" val="410820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93990B-4F3D-4A36-B48C-E28FCB0CD2B6}"/>
              </a:ext>
            </a:extLst>
          </p:cNvPr>
          <p:cNvSpPr>
            <a:spLocks noGrp="1"/>
          </p:cNvSpPr>
          <p:nvPr>
            <p:ph type="body" sz="quarter" idx="16"/>
          </p:nvPr>
        </p:nvSpPr>
        <p:spPr/>
        <p:txBody>
          <a:bodyPr/>
          <a:lstStyle/>
          <a:p>
            <a:r>
              <a:rPr lang="en-GB" cap="small" dirty="0"/>
              <a:t>WJEC Support and Resources </a:t>
            </a:r>
          </a:p>
          <a:p>
            <a:endParaRPr lang="en-GB" dirty="0"/>
          </a:p>
        </p:txBody>
      </p:sp>
      <p:pic>
        <p:nvPicPr>
          <p:cNvPr id="2" name="Picture 1">
            <a:extLst>
              <a:ext uri="{FF2B5EF4-FFF2-40B4-BE49-F238E27FC236}">
                <a16:creationId xmlns:a16="http://schemas.microsoft.com/office/drawing/2014/main" id="{80B1CFFC-BAD2-4DFA-83D9-6E6857F97859}"/>
              </a:ext>
            </a:extLst>
          </p:cNvPr>
          <p:cNvPicPr>
            <a:picLocks noChangeAspect="1"/>
          </p:cNvPicPr>
          <p:nvPr/>
        </p:nvPicPr>
        <p:blipFill>
          <a:blip r:embed="rId3"/>
          <a:stretch>
            <a:fillRect/>
          </a:stretch>
        </p:blipFill>
        <p:spPr>
          <a:xfrm rot="850640">
            <a:off x="5101427" y="2514664"/>
            <a:ext cx="2991529" cy="3904436"/>
          </a:xfrm>
          <a:prstGeom prst="rect">
            <a:avLst/>
          </a:prstGeom>
        </p:spPr>
      </p:pic>
      <p:sp>
        <p:nvSpPr>
          <p:cNvPr id="7" name="Text Placeholder 1">
            <a:extLst>
              <a:ext uri="{FF2B5EF4-FFF2-40B4-BE49-F238E27FC236}">
                <a16:creationId xmlns:a16="http://schemas.microsoft.com/office/drawing/2014/main" id="{5BDBB173-A7CC-4906-B1C2-C4B3EF222633}"/>
              </a:ext>
            </a:extLst>
          </p:cNvPr>
          <p:cNvSpPr txBox="1">
            <a:spLocks/>
          </p:cNvSpPr>
          <p:nvPr/>
        </p:nvSpPr>
        <p:spPr>
          <a:xfrm>
            <a:off x="381182" y="2972395"/>
            <a:ext cx="4581071"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dirty="0">
                <a:solidFill>
                  <a:srgbClr val="DA1C51"/>
                </a:solidFill>
                <a:latin typeface="Gotham Rounded Book" pitchFamily="50" charset="0"/>
                <a:cs typeface="Calibri Light" panose="020F0302020204030204" pitchFamily="34" charset="0"/>
              </a:rPr>
              <a:t>Qualification textbook</a:t>
            </a:r>
          </a:p>
          <a:p>
            <a:endParaRPr lang="en-GB" dirty="0">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Written by WJEC appointees</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Engaging and informative for learners </a:t>
            </a:r>
          </a:p>
          <a:p>
            <a:pPr marL="342900" indent="-342900">
              <a:buFont typeface="Arial" pitchFamily="34" charset="0"/>
              <a:buChar char="•"/>
            </a:pPr>
            <a:r>
              <a:rPr lang="en-GB" dirty="0">
                <a:latin typeface="Calibri Light" panose="020F0302020204030204" pitchFamily="34" charset="0"/>
                <a:cs typeface="Calibri Light" panose="020F0302020204030204" pitchFamily="34" charset="0"/>
              </a:rPr>
              <a:t>Invaluable course companion </a:t>
            </a: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10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withEffect">
                                  <p:stCondLst>
                                    <p:cond delay="6000"/>
                                  </p:stCondLst>
                                  <p:childTnLst>
                                    <p:animEffect transition="out" filter="wipe(right)">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31801" y="2740769"/>
            <a:ext cx="4648200" cy="3153768"/>
          </a:xfrm>
        </p:spPr>
        <p:txBody>
          <a:bodyPr/>
          <a:lstStyle/>
          <a:p>
            <a:pPr marL="360363" lvl="0" indent="-360363">
              <a:lnSpc>
                <a:spcPct val="100000"/>
              </a:lnSpc>
              <a:spcBef>
                <a:spcPts val="600"/>
              </a:spcBef>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Taught alongside GCSEs</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Theoretical learning </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Practical hands-on tasks</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Introduction to a sector</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Transferable skills</a:t>
            </a:r>
          </a:p>
          <a:p>
            <a:pPr marL="360363" indent="-360363">
              <a:lnSpc>
                <a:spcPct val="100000"/>
              </a:lnSpc>
              <a:spcAft>
                <a:spcPts val="60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Supports progression</a:t>
            </a: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a:xfrm>
            <a:off x="431801" y="1784151"/>
            <a:ext cx="8474076" cy="699276"/>
          </a:xfrm>
        </p:spPr>
        <p:txBody>
          <a:bodyPr/>
          <a:lstStyle/>
          <a:p>
            <a:r>
              <a:rPr lang="en-GB" dirty="0"/>
              <a:t>What do our Vocational Awards offer?</a:t>
            </a:r>
          </a:p>
        </p:txBody>
      </p:sp>
      <p:pic>
        <p:nvPicPr>
          <p:cNvPr id="5" name="Picture 2">
            <a:extLst>
              <a:ext uri="{FF2B5EF4-FFF2-40B4-BE49-F238E27FC236}">
                <a16:creationId xmlns:a16="http://schemas.microsoft.com/office/drawing/2014/main" id="{4C2C913C-8409-41E6-ADAA-CC7BB216D075}"/>
              </a:ext>
            </a:extLst>
          </p:cNvPr>
          <p:cNvPicPr>
            <a:picLocks noChangeAspect="1" noChangeArrowheads="1"/>
          </p:cNvPicPr>
          <p:nvPr/>
        </p:nvPicPr>
        <p:blipFill>
          <a:blip r:embed="rId3"/>
          <a:srcRect/>
          <a:stretch/>
        </p:blipFill>
        <p:spPr bwMode="auto">
          <a:xfrm>
            <a:off x="5771665" y="2953337"/>
            <a:ext cx="2442548" cy="244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6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BE3001C-88F7-4E8A-83EA-9E7D0689981D}"/>
              </a:ext>
            </a:extLst>
          </p:cNvPr>
          <p:cNvSpPr>
            <a:spLocks noGrp="1"/>
          </p:cNvSpPr>
          <p:nvPr>
            <p:ph type="body" sz="quarter" idx="16"/>
          </p:nvPr>
        </p:nvSpPr>
        <p:spPr>
          <a:xfrm>
            <a:off x="431801" y="1784151"/>
            <a:ext cx="8474076" cy="1188244"/>
          </a:xfrm>
        </p:spPr>
        <p:txBody>
          <a:bodyPr/>
          <a:lstStyle/>
          <a:p>
            <a:r>
              <a:rPr lang="en-GB" cap="small" dirty="0"/>
              <a:t>WJEC Support and Resources </a:t>
            </a:r>
          </a:p>
        </p:txBody>
      </p:sp>
      <p:sp>
        <p:nvSpPr>
          <p:cNvPr id="5" name="Text Placeholder 1">
            <a:extLst>
              <a:ext uri="{FF2B5EF4-FFF2-40B4-BE49-F238E27FC236}">
                <a16:creationId xmlns:a16="http://schemas.microsoft.com/office/drawing/2014/main" id="{3E8CCDAC-B0A9-40FB-AD04-93397CB011BC}"/>
              </a:ext>
            </a:extLst>
          </p:cNvPr>
          <p:cNvSpPr txBox="1">
            <a:spLocks/>
          </p:cNvSpPr>
          <p:nvPr/>
        </p:nvSpPr>
        <p:spPr>
          <a:xfrm>
            <a:off x="431800" y="2972395"/>
            <a:ext cx="4581071" cy="3325535"/>
          </a:xfrm>
          <a:prstGeom prst="rect">
            <a:avLst/>
          </a:prstGeom>
        </p:spPr>
        <p:txBody>
          <a:bodyPr>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cap="small">
                <a:solidFill>
                  <a:srgbClr val="DA1C51"/>
                </a:solidFill>
                <a:latin typeface="Gotham Rounded Book" pitchFamily="50" charset="0"/>
                <a:cs typeface="Calibri Light" panose="020F0302020204030204" pitchFamily="34" charset="0"/>
              </a:rPr>
              <a:t>Resources for Learners</a:t>
            </a:r>
          </a:p>
          <a:p>
            <a:endParaRPr lang="en-GB">
              <a:latin typeface="Calibri Light" panose="020F0302020204030204" pitchFamily="34" charset="0"/>
              <a:cs typeface="Calibri Light" panose="020F0302020204030204" pitchFamily="34" charset="0"/>
            </a:endParaRPr>
          </a:p>
          <a:p>
            <a:pPr marL="342900" indent="-342900">
              <a:buFont typeface="Arial" pitchFamily="34" charset="0"/>
              <a:buChar char="•"/>
            </a:pPr>
            <a:r>
              <a:rPr lang="en-GB">
                <a:latin typeface="Calibri Light" panose="020F0302020204030204" pitchFamily="34" charset="0"/>
                <a:cs typeface="Calibri Light" panose="020F0302020204030204" pitchFamily="34" charset="0"/>
              </a:rPr>
              <a:t>Ready-to-use learner focused promotional materials</a:t>
            </a:r>
          </a:p>
          <a:p>
            <a:pPr marL="342900" indent="-342900">
              <a:buFont typeface="Arial" pitchFamily="34" charset="0"/>
              <a:buChar char="•"/>
            </a:pPr>
            <a:r>
              <a:rPr lang="en-GB">
                <a:latin typeface="Calibri Light" panose="020F0302020204030204" pitchFamily="34" charset="0"/>
                <a:cs typeface="Calibri Light" panose="020F0302020204030204" pitchFamily="34" charset="0"/>
              </a:rPr>
              <a:t>Option evening leaflets </a:t>
            </a:r>
          </a:p>
          <a:p>
            <a:pPr marL="342900" indent="-342900">
              <a:buFont typeface="Arial" pitchFamily="34" charset="0"/>
              <a:buChar char="•"/>
            </a:pPr>
            <a:r>
              <a:rPr lang="en-GB">
                <a:latin typeface="Calibri Light" panose="020F0302020204030204" pitchFamily="34" charset="0"/>
                <a:cs typeface="Calibri Light" panose="020F0302020204030204" pitchFamily="34" charset="0"/>
              </a:rPr>
              <a:t>Promotional PowerPoint presentations</a:t>
            </a:r>
          </a:p>
          <a:p>
            <a:pPr marL="342900" indent="-342900">
              <a:buFont typeface="Arial" pitchFamily="34" charset="0"/>
              <a:buChar char="•"/>
            </a:pPr>
            <a:endParaRPr lang="en-GB" dirty="0">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D9500639-B222-4A6C-BA44-91EDE2278B29}"/>
              </a:ext>
            </a:extLst>
          </p:cNvPr>
          <p:cNvPicPr>
            <a:picLocks noChangeAspect="1"/>
          </p:cNvPicPr>
          <p:nvPr/>
        </p:nvPicPr>
        <p:blipFill>
          <a:blip r:embed="rId3"/>
          <a:stretch>
            <a:fillRect/>
          </a:stretch>
        </p:blipFill>
        <p:spPr>
          <a:xfrm>
            <a:off x="5012871" y="2222109"/>
            <a:ext cx="3404678" cy="4635891"/>
          </a:xfrm>
          <a:prstGeom prst="rect">
            <a:avLst/>
          </a:prstGeom>
        </p:spPr>
      </p:pic>
    </p:spTree>
    <p:extLst>
      <p:ext uri="{BB962C8B-B14F-4D97-AF65-F5344CB8AC3E}">
        <p14:creationId xmlns:p14="http://schemas.microsoft.com/office/powerpoint/2010/main" val="89061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Introducing the subjects </a:t>
            </a:r>
          </a:p>
        </p:txBody>
      </p:sp>
    </p:spTree>
    <p:extLst>
      <p:ext uri="{BB962C8B-B14F-4D97-AF65-F5344CB8AC3E}">
        <p14:creationId xmlns:p14="http://schemas.microsoft.com/office/powerpoint/2010/main" val="308967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Construction and the Built Environment</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1988567972"/>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Introduction to the Built Environment</a:t>
                      </a:r>
                      <a:endParaRPr lang="en-GB" sz="160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0"/>
                        </a:spcAft>
                      </a:pPr>
                      <a:r>
                        <a:rPr lang="en-GB" sz="160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(mandatory)</a:t>
                      </a:r>
                      <a:endParaRPr lang="en-GB" sz="160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On-screen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Calibri Light" panose="020F0302020204030204" pitchFamily="34" charset="0"/>
                        </a:rPr>
                        <a:t>48</a:t>
                      </a:r>
                      <a:endParaRPr lang="en-GB" sz="1600" b="0" i="0" u="none" strike="noStrike">
                        <a:effectLst/>
                        <a:latin typeface="Calibri Light" panose="020F0302020204030204" pitchFamily="34" charset="0"/>
                        <a:cs typeface="Calibri Light" panose="020F030202020403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Designing the Built Environment</a:t>
                      </a:r>
                    </a:p>
                    <a:p>
                      <a:pPr>
                        <a:lnSpc>
                          <a:spcPct val="107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(optional)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ctr" latinLnBrk="0" hangingPunct="1">
                        <a:lnSpc>
                          <a:spcPct val="107000"/>
                        </a:lnSpc>
                        <a:spcBef>
                          <a:spcPts val="0"/>
                        </a:spcBef>
                        <a:spcAft>
                          <a:spcPts val="0"/>
                        </a:spcAft>
                        <a:buClrTx/>
                        <a:buSzTx/>
                        <a:buFontTx/>
                        <a:buNone/>
                        <a:tabLst/>
                        <a:defRPr/>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kern="1200" dirty="0">
                          <a:solidFill>
                            <a:schemeClr val="tx1"/>
                          </a:solidFill>
                          <a:effectLst/>
                          <a:latin typeface="Calibri Light" panose="020F0302020204030204" pitchFamily="34" charset="0"/>
                          <a:ea typeface="+mn-ea"/>
                          <a:cs typeface="Calibri Light" panose="020F0302020204030204" pitchFamily="34" charset="0"/>
                        </a:rPr>
                        <a:t>Produce plans and drawings </a:t>
                      </a:r>
                      <a:endParaRPr lang="en-GB" sz="1800" kern="1200" dirty="0">
                        <a:solidFill>
                          <a:schemeClr val="tx1"/>
                        </a:solidFill>
                        <a:effectLst/>
                        <a:latin typeface="Calibri Light" panose="020F0302020204030204" pitchFamily="34" charset="0"/>
                        <a:ea typeface="+mn-ea"/>
                        <a:cs typeface="Calibri Light" panose="020F030202020403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Calibri Light" panose="020F0302020204030204" pitchFamily="34" charset="0"/>
                        </a:rPr>
                        <a:t>72</a:t>
                      </a: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Constructing the Built Environment</a:t>
                      </a:r>
                    </a:p>
                    <a:p>
                      <a:pPr>
                        <a:lnSpc>
                          <a:spcPct val="107000"/>
                        </a:lnSpc>
                        <a:spcAft>
                          <a:spcPts val="0"/>
                        </a:spcAft>
                      </a:pPr>
                      <a:r>
                        <a:rPr lang="en-GB" sz="1600" dirty="0">
                          <a:effectLst/>
                          <a:latin typeface="Calibri Light" panose="020F0302020204030204" pitchFamily="34" charset="0"/>
                          <a:ea typeface="Calibri" panose="020F0502020204030204" pitchFamily="34" charset="0"/>
                          <a:cs typeface="Calibri Light" panose="020F0302020204030204" pitchFamily="34" charset="0"/>
                        </a:rPr>
                        <a:t>(optional)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a:t>
                      </a:r>
                      <a:r>
                        <a:rPr lang="en-GB" sz="1600" b="0" i="0" u="none" strike="noStrike" dirty="0">
                          <a:effectLst/>
                          <a:latin typeface="Arial" panose="020B0604020202020204" pitchFamily="34" charset="0"/>
                          <a:ea typeface="+mn-ea"/>
                          <a:cs typeface="+mn-cs"/>
                        </a:rPr>
                        <a: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Produce three construction outcomes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Calibri Light" panose="020F0302020204030204" pitchFamily="34" charset="0"/>
                        </a:rPr>
                        <a:t>72</a:t>
                      </a: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1103971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Engineering</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1646354848"/>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Manufacturing engineering products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Manufacture an engineering outcome</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Designing engineering products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Design an engineering product </a:t>
                      </a:r>
                    </a:p>
                    <a:p>
                      <a:pPr algn="l" fontAlgn="ctr">
                        <a:lnSpc>
                          <a:spcPct val="107000"/>
                        </a:lnSpc>
                        <a:spcBef>
                          <a:spcPts val="0"/>
                        </a:spcBef>
                        <a:spcAft>
                          <a:spcPts val="0"/>
                        </a:spcAft>
                      </a:pP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(adapting the drawing provided for Unit 1)</a:t>
                      </a: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20%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24</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Solving engineering problems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a:t>
                      </a:r>
                      <a:r>
                        <a:rPr lang="en-GB" sz="1600" b="0" i="0" u="none" strike="noStrike" dirty="0">
                          <a:effectLst/>
                          <a:latin typeface="Arial" panose="020B0604020202020204" pitchFamily="34" charset="0"/>
                          <a:ea typeface="+mn-ea"/>
                          <a:cs typeface="+mn-cs"/>
                        </a:rPr>
                        <a: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48</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231815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Events</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1532241969"/>
              </p:ext>
            </p:extLst>
          </p:nvPr>
        </p:nvGraphicFramePr>
        <p:xfrm>
          <a:off x="431801" y="2639641"/>
          <a:ext cx="8140699" cy="22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Two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events industry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Planning and running an event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a:t>
                      </a: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will gain knowledge and understanding of how to research, plan, coordinate, run and evaluate their own event.</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72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bl>
          </a:graphicData>
        </a:graphic>
      </p:graphicFrame>
    </p:spTree>
    <p:extLst>
      <p:ext uri="{BB962C8B-B14F-4D97-AF65-F5344CB8AC3E}">
        <p14:creationId xmlns:p14="http://schemas.microsoft.com/office/powerpoint/2010/main" val="56449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Health and Social Care</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2136812748"/>
              </p:ext>
            </p:extLst>
          </p:nvPr>
        </p:nvGraphicFramePr>
        <p:xfrm>
          <a:off x="431801" y="2639641"/>
          <a:ext cx="8140699" cy="3196017"/>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Two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1184433">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Health, well-being and development throughout the lifespan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Outcome-focused and person-centred practice in health and social care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p>
                    <a:p>
                      <a:pPr algn="l" fontAlgn="ctr">
                        <a:lnSpc>
                          <a:spcPct val="107000"/>
                        </a:lnSpc>
                        <a:spcBef>
                          <a:spcPts val="0"/>
                        </a:spcBef>
                        <a:spcAft>
                          <a:spcPts val="0"/>
                        </a:spcAft>
                      </a:pP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Assignment 1: a case study and several tasks</a:t>
                      </a:r>
                    </a:p>
                    <a:p>
                      <a:pPr algn="l" fontAlgn="ctr">
                        <a:lnSpc>
                          <a:spcPct val="107000"/>
                        </a:lnSpc>
                        <a:spcBef>
                          <a:spcPts val="0"/>
                        </a:spcBef>
                        <a:spcAft>
                          <a:spcPts val="0"/>
                        </a:spcAft>
                      </a:pP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Assignment 2: a scenario and several tasks in which learners select a challenge facing the sector to research</a:t>
                      </a:r>
                    </a:p>
                    <a:p>
                      <a:pPr algn="l" fontAlgn="ctr">
                        <a:lnSpc>
                          <a:spcPct val="107000"/>
                        </a:lnSpc>
                        <a:spcBef>
                          <a:spcPts val="0"/>
                        </a:spcBef>
                        <a:spcAft>
                          <a:spcPts val="0"/>
                        </a:spcAft>
                      </a:pP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72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bl>
          </a:graphicData>
        </a:graphic>
      </p:graphicFrame>
    </p:spTree>
    <p:extLst>
      <p:ext uri="{BB962C8B-B14F-4D97-AF65-F5344CB8AC3E}">
        <p14:creationId xmlns:p14="http://schemas.microsoft.com/office/powerpoint/2010/main" val="825109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Hospitality and Catering</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232259032"/>
              </p:ext>
            </p:extLst>
          </p:nvPr>
        </p:nvGraphicFramePr>
        <p:xfrm>
          <a:off x="431801" y="2639641"/>
          <a:ext cx="8140699" cy="22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Two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The hospitality and catering industry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Hospitality and catering in action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 the skills needed to prepare, cook and present dishes.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72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bl>
          </a:graphicData>
        </a:graphic>
      </p:graphicFrame>
    </p:spTree>
    <p:extLst>
      <p:ext uri="{BB962C8B-B14F-4D97-AF65-F5344CB8AC3E}">
        <p14:creationId xmlns:p14="http://schemas.microsoft.com/office/powerpoint/2010/main" val="58877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ICT (new)</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2520039372"/>
              </p:ext>
            </p:extLst>
          </p:nvPr>
        </p:nvGraphicFramePr>
        <p:xfrm>
          <a:off x="431801" y="2639641"/>
          <a:ext cx="8140699" cy="22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Two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ICT in society</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On-screen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ICT in context</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develop a working knowledge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of databases, spreadsheets, automated documents and images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60%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cs typeface="Times New Roman" panose="02020603050405020304" pitchFamily="18" charset="0"/>
                        </a:rPr>
                        <a:t>72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bl>
          </a:graphicData>
        </a:graphic>
      </p:graphicFrame>
    </p:spTree>
    <p:extLst>
      <p:ext uri="{BB962C8B-B14F-4D97-AF65-F5344CB8AC3E}">
        <p14:creationId xmlns:p14="http://schemas.microsoft.com/office/powerpoint/2010/main" val="206462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Performing Arts (new)</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3393755133"/>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Performing</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be required to perform existing work.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36</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Creating</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be required to perform/present original work.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36</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Performing Arts in Practice</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a:t>
                      </a:r>
                      <a:r>
                        <a:rPr lang="en-GB" sz="1600" b="0" i="0" u="none" strike="noStrike" dirty="0">
                          <a:effectLst/>
                          <a:latin typeface="Arial" panose="020B0604020202020204" pitchFamily="34" charset="0"/>
                          <a:ea typeface="+mn-ea"/>
                          <a:cs typeface="+mn-cs"/>
                        </a:rPr>
                        <a:t> </a:t>
                      </a:r>
                      <a:r>
                        <a:rPr lang="en-GB" sz="1600" b="0" i="0" u="none" strike="noStrike" dirty="0">
                          <a:effectLst/>
                          <a:latin typeface="Calibri Light" panose="020F0302020204030204" pitchFamily="34" charset="0"/>
                          <a:ea typeface="+mn-ea"/>
                          <a:cs typeface="Calibri Light" panose="020F0302020204030204" pitchFamily="34" charset="0"/>
                        </a:rPr>
                        <a:t>Controlled assessment</a:t>
                      </a:r>
                      <a:r>
                        <a:rPr lang="en-GB" sz="1600" b="0" i="0" u="none" strike="noStrike">
                          <a:effectLst/>
                          <a:latin typeface="Calibri Light" panose="020F0302020204030204" pitchFamily="34" charset="0"/>
                          <a:ea typeface="+mn-ea"/>
                          <a:cs typeface="Calibri Light" panose="020F0302020204030204" pitchFamily="34" charset="0"/>
                        </a:rPr>
                        <a:t>, </a:t>
                      </a:r>
                      <a:r>
                        <a:rPr lang="en-US" sz="1600" b="0" i="0" u="none" strike="noStrike">
                          <a:effectLst/>
                          <a:latin typeface="Calibri Light" panose="020F0302020204030204" pitchFamily="34" charset="0"/>
                          <a:ea typeface="Calibri" panose="020F0502020204030204" pitchFamily="34" charset="0"/>
                          <a:cs typeface="Calibri Light" panose="020F0302020204030204" pitchFamily="34" charset="0"/>
                        </a:rPr>
                        <a:t>undertaken </a:t>
                      </a:r>
                      <a:r>
                        <a:rPr lang="en-US" sz="1600" b="0" i="0" u="none" strike="noStrike" dirty="0">
                          <a:effectLst/>
                          <a:latin typeface="Calibri Light" panose="020F0302020204030204" pitchFamily="34" charset="0"/>
                          <a:ea typeface="Calibri" panose="020F0502020204030204" pitchFamily="34" charset="0"/>
                          <a:cs typeface="Calibri Light" panose="020F0302020204030204" pitchFamily="34" charset="0"/>
                        </a:rPr>
                        <a:t>within an assessment window prescribed by WJEC.</a:t>
                      </a:r>
                      <a:endParaRPr lang="en-GB" sz="1600" b="0" i="0" u="none" strike="noStrike" dirty="0">
                        <a:effectLst/>
                        <a:latin typeface="Calibri Light" panose="020F0302020204030204" pitchFamily="34" charset="0"/>
                        <a:cs typeface="Calibri Light" panose="020F030202020403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48</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414120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Retail Business</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3082925798"/>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gn="l"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The business of retail</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Customer service for retail business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undertake a Customer service research project </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36</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gn="l"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Merchandising and marketing retail products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a:t>
                      </a:r>
                      <a:r>
                        <a:rPr lang="en-GB" sz="1600" b="0" i="0" u="none" strike="noStrike" dirty="0">
                          <a:effectLst/>
                          <a:latin typeface="Arial" panose="020B0604020202020204" pitchFamily="34" charset="0"/>
                          <a:ea typeface="+mn-ea"/>
                          <a:cs typeface="+mn-cs"/>
                        </a:rPr>
                        <a: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create marketing and merchandising materials</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36</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142328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57200" y="2583774"/>
            <a:ext cx="5306291" cy="4066407"/>
          </a:xfrm>
        </p:spPr>
        <p:txBody>
          <a:bodyPr/>
          <a:lstStyle/>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Construction and the Built Environment</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Engineering</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Events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Health and Social Care</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Hospitality and Catering</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ICT </a:t>
            </a:r>
            <a:r>
              <a:rPr lang="en-GB" b="1" baseline="30000" dirty="0">
                <a:solidFill>
                  <a:srgbClr val="DA1C51"/>
                </a:solidFill>
                <a:latin typeface="Calibri Light" panose="020F0302020204030204" pitchFamily="34" charset="0"/>
                <a:cs typeface="Calibri Light" panose="020F0302020204030204" pitchFamily="34" charset="0"/>
              </a:rPr>
              <a:t>New</a:t>
            </a:r>
            <a:endParaRPr lang="en-GB" dirty="0">
              <a:solidFill>
                <a:srgbClr val="DA1C5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Performing Arts </a:t>
            </a:r>
            <a:r>
              <a:rPr lang="en-GB" b="1" baseline="30000" dirty="0">
                <a:solidFill>
                  <a:srgbClr val="DA1C51"/>
                </a:solidFill>
                <a:latin typeface="Calibri Light" panose="020F0302020204030204" pitchFamily="34" charset="0"/>
                <a:cs typeface="Calibri Light" panose="020F0302020204030204" pitchFamily="34" charset="0"/>
              </a:rPr>
              <a:t>New</a:t>
            </a:r>
            <a:endParaRPr lang="en-GB" dirty="0">
              <a:solidFill>
                <a:srgbClr val="DA1C5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Retail Business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Sport and Coaching Principles</a:t>
            </a: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dirty="0"/>
              <a:t>What subjects will be available?</a:t>
            </a:r>
          </a:p>
        </p:txBody>
      </p:sp>
      <p:pic>
        <p:nvPicPr>
          <p:cNvPr id="4" name="Picture 2">
            <a:extLst>
              <a:ext uri="{FF2B5EF4-FFF2-40B4-BE49-F238E27FC236}">
                <a16:creationId xmlns:a16="http://schemas.microsoft.com/office/drawing/2014/main" id="{D0393234-27D8-4D9E-8088-7DDDBAAD2AF3}"/>
              </a:ext>
            </a:extLst>
          </p:cNvPr>
          <p:cNvPicPr>
            <a:picLocks noChangeAspect="1" noChangeArrowheads="1"/>
          </p:cNvPicPr>
          <p:nvPr/>
        </p:nvPicPr>
        <p:blipFill>
          <a:blip r:embed="rId3"/>
          <a:srcRect/>
          <a:stretch/>
        </p:blipFill>
        <p:spPr bwMode="auto">
          <a:xfrm>
            <a:off x="5242428" y="3434933"/>
            <a:ext cx="3256730" cy="216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25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7E2E95-B13B-4CDC-A3FC-108C22539F14}"/>
              </a:ext>
            </a:extLst>
          </p:cNvPr>
          <p:cNvSpPr>
            <a:spLocks noGrp="1"/>
          </p:cNvSpPr>
          <p:nvPr>
            <p:ph type="body" sz="quarter" idx="16"/>
          </p:nvPr>
        </p:nvSpPr>
        <p:spPr>
          <a:xfrm>
            <a:off x="431801" y="1784151"/>
            <a:ext cx="8474076" cy="1188244"/>
          </a:xfrm>
        </p:spPr>
        <p:txBody>
          <a:bodyPr>
            <a:normAutofit/>
          </a:bodyPr>
          <a:lstStyle/>
          <a:p>
            <a:r>
              <a:rPr lang="en-GB" cap="small" dirty="0"/>
              <a:t>Sport and Coaching Principles</a:t>
            </a:r>
          </a:p>
        </p:txBody>
      </p:sp>
      <p:graphicFrame>
        <p:nvGraphicFramePr>
          <p:cNvPr id="4" name="Table 3">
            <a:extLst>
              <a:ext uri="{FF2B5EF4-FFF2-40B4-BE49-F238E27FC236}">
                <a16:creationId xmlns:a16="http://schemas.microsoft.com/office/drawing/2014/main" id="{50523C49-BDC4-49B2-9F75-4776DEED6EE2}"/>
              </a:ext>
            </a:extLst>
          </p:cNvPr>
          <p:cNvGraphicFramePr>
            <a:graphicFrameLocks noGrp="1"/>
          </p:cNvGraphicFramePr>
          <p:nvPr>
            <p:extLst>
              <p:ext uri="{D42A27DB-BD31-4B8C-83A1-F6EECF244321}">
                <p14:modId xmlns:p14="http://schemas.microsoft.com/office/powerpoint/2010/main" val="3810943425"/>
              </p:ext>
            </p:extLst>
          </p:nvPr>
        </p:nvGraphicFramePr>
        <p:xfrm>
          <a:off x="431801" y="2639641"/>
          <a:ext cx="8140699" cy="3139316"/>
        </p:xfrm>
        <a:graphic>
          <a:graphicData uri="http://schemas.openxmlformats.org/drawingml/2006/table">
            <a:tbl>
              <a:tblPr firstRow="1" firstCol="1" bandRow="1"/>
              <a:tblGrid>
                <a:gridCol w="1922779">
                  <a:extLst>
                    <a:ext uri="{9D8B030D-6E8A-4147-A177-3AD203B41FA5}">
                      <a16:colId xmlns:a16="http://schemas.microsoft.com/office/drawing/2014/main" val="2319272177"/>
                    </a:ext>
                  </a:extLst>
                </a:gridCol>
                <a:gridCol w="4320540">
                  <a:extLst>
                    <a:ext uri="{9D8B030D-6E8A-4147-A177-3AD203B41FA5}">
                      <a16:colId xmlns:a16="http://schemas.microsoft.com/office/drawing/2014/main" val="732200845"/>
                    </a:ext>
                  </a:extLst>
                </a:gridCol>
                <a:gridCol w="1005840">
                  <a:extLst>
                    <a:ext uri="{9D8B030D-6E8A-4147-A177-3AD203B41FA5}">
                      <a16:colId xmlns:a16="http://schemas.microsoft.com/office/drawing/2014/main" val="4214216486"/>
                    </a:ext>
                  </a:extLst>
                </a:gridCol>
                <a:gridCol w="891540">
                  <a:extLst>
                    <a:ext uri="{9D8B030D-6E8A-4147-A177-3AD203B41FA5}">
                      <a16:colId xmlns:a16="http://schemas.microsoft.com/office/drawing/2014/main" val="1904453288"/>
                    </a:ext>
                  </a:extLst>
                </a:gridCol>
              </a:tblGrid>
              <a:tr h="439316">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Three units:</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Assessment:</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 Weighting</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tc>
                  <a:txBody>
                    <a:bodyPr/>
                    <a:lstStyle/>
                    <a:p>
                      <a:pPr algn="l" fontAlgn="ctr">
                        <a:lnSpc>
                          <a:spcPct val="107000"/>
                        </a:lnSpc>
                        <a:spcBef>
                          <a:spcPts val="0"/>
                        </a:spcBef>
                        <a:spcAft>
                          <a:spcPts val="0"/>
                        </a:spcAft>
                      </a:pPr>
                      <a:r>
                        <a:rPr lang="en-GB" sz="1600" b="1" i="0" u="none" strike="noStrike"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rPr>
                        <a:t>GLH</a:t>
                      </a:r>
                      <a:endParaRPr lang="en-GB" sz="1600" b="1" i="0" u="none" strike="noStrike" dirty="0">
                        <a:solidFill>
                          <a:schemeClr val="bg1"/>
                        </a:solidFill>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1C51"/>
                    </a:solidFill>
                  </a:tcPr>
                </a:tc>
                <a:extLst>
                  <a:ext uri="{0D108BD9-81ED-4DB2-BD59-A6C34878D82A}">
                    <a16:rowId xmlns:a16="http://schemas.microsoft.com/office/drawing/2014/main" val="143128907"/>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Fitness for Sport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External assessment:  </a:t>
                      </a: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Written exam</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40%</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a:effectLst/>
                          <a:latin typeface="Calibri Light" panose="020F0302020204030204" pitchFamily="34" charset="0"/>
                          <a:ea typeface="Calibri" panose="020F0502020204030204" pitchFamily="34" charset="0"/>
                          <a:cs typeface="Times New Roman" panose="02020603050405020304" pitchFamily="18" charset="0"/>
                        </a:rPr>
                        <a:t>48</a:t>
                      </a:r>
                      <a:endParaRPr lang="en-GB" sz="1600" b="0" i="0" u="none" strike="noStrike">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183124"/>
                  </a:ext>
                </a:extLst>
              </a:tr>
              <a:tr h="900000">
                <a:tc>
                  <a:txBody>
                    <a:bodyPr/>
                    <a:lstStyle/>
                    <a:p>
                      <a:pPr>
                        <a:lnSpc>
                          <a:spcPct val="107000"/>
                        </a:lnSpc>
                        <a:spcAft>
                          <a:spcPts val="0"/>
                        </a:spcAft>
                      </a:pPr>
                      <a:r>
                        <a:rPr lang="en-GB" sz="1600">
                          <a:effectLst/>
                          <a:latin typeface="Calibri Light" panose="020F0302020204030204" pitchFamily="34" charset="0"/>
                          <a:ea typeface="Calibri" panose="020F0502020204030204" pitchFamily="34" charset="0"/>
                          <a:cs typeface="Times New Roman" panose="02020603050405020304" pitchFamily="18" charset="0"/>
                        </a:rPr>
                        <a:t>Improving Sporting Performance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research and assess their own sporting performance and suggests strategies for improvement</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25%</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30</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037346"/>
                  </a:ext>
                </a:extLst>
              </a:tr>
              <a:tr h="900000">
                <a:tc>
                  <a:txBody>
                    <a:bodyPr/>
                    <a:lstStyle/>
                    <a:p>
                      <a:pPr>
                        <a:lnSpc>
                          <a:spcPct val="107000"/>
                        </a:lnSpc>
                        <a:spcAft>
                          <a:spcPts val="0"/>
                        </a:spcAft>
                      </a:pPr>
                      <a:r>
                        <a:rPr lang="en-GB" sz="1600" dirty="0">
                          <a:effectLst/>
                          <a:latin typeface="Calibri Light" panose="020F0302020204030204" pitchFamily="34" charset="0"/>
                          <a:ea typeface="Calibri" panose="020F0502020204030204" pitchFamily="34" charset="0"/>
                          <a:cs typeface="Times New Roman" panose="02020603050405020304" pitchFamily="18" charset="0"/>
                        </a:rPr>
                        <a:t>Coaching Principles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GB" sz="1600" b="1" i="0" u="none" strike="noStrike" dirty="0">
                          <a:effectLst/>
                          <a:latin typeface="Calibri Light" panose="020F0302020204030204" pitchFamily="34" charset="0"/>
                          <a:ea typeface="Calibri" panose="020F0502020204030204" pitchFamily="34" charset="0"/>
                          <a:cs typeface="Times New Roman" panose="02020603050405020304" pitchFamily="18" charset="0"/>
                        </a:rPr>
                        <a:t>Internal assessment:</a:t>
                      </a:r>
                      <a:r>
                        <a:rPr lang="en-GB" sz="1600" b="0" i="0" u="none" strike="noStrike" dirty="0">
                          <a:effectLst/>
                          <a:latin typeface="Arial" panose="020B0604020202020204" pitchFamily="34" charset="0"/>
                          <a:ea typeface="+mn-ea"/>
                          <a:cs typeface="+mn-cs"/>
                        </a:rPr>
                        <a:t> </a:t>
                      </a:r>
                      <a:r>
                        <a:rPr lang="en-US"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Learners will choose their preferred sport and research the principles involved in sports coaching</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ea typeface="Calibri" panose="020F0502020204030204" pitchFamily="34" charset="0"/>
                          <a:cs typeface="Times New Roman" panose="02020603050405020304" pitchFamily="18" charset="0"/>
                        </a:rPr>
                        <a:t>35%</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0"/>
                        </a:spcAft>
                      </a:pPr>
                      <a:r>
                        <a:rPr lang="en-GB" sz="1600" b="0" i="0" u="none" strike="noStrike" dirty="0">
                          <a:effectLst/>
                          <a:latin typeface="Calibri Light" panose="020F0302020204030204" pitchFamily="34" charset="0"/>
                          <a:cs typeface="Times New Roman" panose="02020603050405020304" pitchFamily="18" charset="0"/>
                        </a:rPr>
                        <a:t>42</a:t>
                      </a:r>
                      <a:endParaRPr lang="en-GB" sz="1600" b="0" i="0" u="none" strike="noStrike" dirty="0">
                        <a:effectLst/>
                        <a:latin typeface="Arial" panose="020B0604020202020204" pitchFamily="34" charset="0"/>
                      </a:endParaRPr>
                    </a:p>
                  </a:txBody>
                  <a:tcPr marL="48524" marR="48524" marT="6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09738"/>
                  </a:ext>
                </a:extLst>
              </a:tr>
            </a:tbl>
          </a:graphicData>
        </a:graphic>
      </p:graphicFrame>
    </p:spTree>
    <p:extLst>
      <p:ext uri="{BB962C8B-B14F-4D97-AF65-F5344CB8AC3E}">
        <p14:creationId xmlns:p14="http://schemas.microsoft.com/office/powerpoint/2010/main" val="356752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9EE5CC1-E85C-4FC1-8A1B-ABC361C5D7D0}"/>
              </a:ext>
            </a:extLst>
          </p:cNvPr>
          <p:cNvSpPr txBox="1"/>
          <p:nvPr/>
        </p:nvSpPr>
        <p:spPr>
          <a:xfrm>
            <a:off x="431799" y="2248778"/>
            <a:ext cx="5136243" cy="923330"/>
          </a:xfrm>
          <a:prstGeom prst="rect">
            <a:avLst/>
          </a:prstGeom>
          <a:noFill/>
        </p:spPr>
        <p:txBody>
          <a:bodyPr wrap="square" lIns="0" tIns="0" rIns="0" bIns="0" rtlCol="0">
            <a:spAutoFit/>
          </a:bodyPr>
          <a:lstStyle/>
          <a:p>
            <a:r>
              <a:rPr lang="en-US" sz="2000" dirty="0">
                <a:solidFill>
                  <a:srgbClr val="DA1C51"/>
                </a:solidFill>
                <a:latin typeface="Gotham Rounded Book" pitchFamily="2" charset="77"/>
                <a:cs typeface="Arial" panose="020B0604020202020204" pitchFamily="34" charset="0"/>
              </a:rPr>
              <a:t>Supporting teaching and learning</a:t>
            </a:r>
          </a:p>
          <a:p>
            <a:endParaRPr lang="en-US" sz="2000" dirty="0">
              <a:solidFill>
                <a:srgbClr val="DA1C51"/>
              </a:solidFill>
              <a:latin typeface="Gotham Rounded Book" pitchFamily="2" charset="77"/>
              <a:cs typeface="Arial" panose="020B0604020202020204" pitchFamily="34" charset="0"/>
            </a:endParaRPr>
          </a:p>
          <a:p>
            <a:endParaRPr lang="en-US" sz="2000" dirty="0">
              <a:solidFill>
                <a:srgbClr val="DA1C51"/>
              </a:solidFill>
              <a:latin typeface="Gotham Rounded Book" pitchFamily="2" charset="77"/>
              <a:cs typeface="Arial" panose="020B0604020202020204" pitchFamily="34" charset="0"/>
            </a:endParaRPr>
          </a:p>
        </p:txBody>
      </p:sp>
      <p:sp>
        <p:nvSpPr>
          <p:cNvPr id="9" name="TextBox 8">
            <a:extLst>
              <a:ext uri="{FF2B5EF4-FFF2-40B4-BE49-F238E27FC236}">
                <a16:creationId xmlns:a16="http://schemas.microsoft.com/office/drawing/2014/main" id="{03DADEB2-0172-404C-84B6-81508AE1166E}"/>
              </a:ext>
            </a:extLst>
          </p:cNvPr>
          <p:cNvSpPr txBox="1"/>
          <p:nvPr/>
        </p:nvSpPr>
        <p:spPr>
          <a:xfrm>
            <a:off x="422807" y="1780101"/>
            <a:ext cx="5414723" cy="430887"/>
          </a:xfrm>
          <a:prstGeom prst="rect">
            <a:avLst/>
          </a:prstGeom>
          <a:noFill/>
        </p:spPr>
        <p:txBody>
          <a:bodyPr wrap="square" lIns="0" tIns="0" rIns="0" bIns="0" rtlCol="0">
            <a:spAutoFit/>
          </a:bodyPr>
          <a:lstStyle/>
          <a:p>
            <a:r>
              <a:rPr lang="en-US" sz="2800" cap="small" dirty="0">
                <a:solidFill>
                  <a:srgbClr val="DA1C51"/>
                </a:solidFill>
                <a:latin typeface="Gotham Rounded Book" pitchFamily="2" charset="77"/>
                <a:cs typeface="Arial" panose="020B0604020202020204" pitchFamily="34" charset="0"/>
              </a:rPr>
              <a:t>Upcoming CPD Events</a:t>
            </a:r>
          </a:p>
        </p:txBody>
      </p:sp>
      <p:pic>
        <p:nvPicPr>
          <p:cNvPr id="11" name="Picture 2">
            <a:extLst>
              <a:ext uri="{FF2B5EF4-FFF2-40B4-BE49-F238E27FC236}">
                <a16:creationId xmlns:a16="http://schemas.microsoft.com/office/drawing/2014/main" id="{5ECEB203-A941-5948-8875-9CBDAECB46C5}"/>
              </a:ext>
            </a:extLst>
          </p:cNvPr>
          <p:cNvPicPr>
            <a:picLocks noChangeAspect="1" noChangeArrowheads="1"/>
          </p:cNvPicPr>
          <p:nvPr/>
        </p:nvPicPr>
        <p:blipFill>
          <a:blip r:embed="rId3"/>
          <a:srcRect/>
          <a:stretch/>
        </p:blipFill>
        <p:spPr bwMode="auto">
          <a:xfrm>
            <a:off x="2691086" y="3025787"/>
            <a:ext cx="3761828" cy="23788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AE4D57E-C20A-4A66-A072-C26BDEA66883}"/>
              </a:ext>
            </a:extLst>
          </p:cNvPr>
          <p:cNvSpPr/>
          <p:nvPr/>
        </p:nvSpPr>
        <p:spPr>
          <a:xfrm>
            <a:off x="2470623" y="5850106"/>
            <a:ext cx="4202754" cy="369332"/>
          </a:xfrm>
          <a:prstGeom prst="rect">
            <a:avLst/>
          </a:prstGeom>
        </p:spPr>
        <p:txBody>
          <a:bodyPr wrap="none">
            <a:spAutoFit/>
          </a:bodyPr>
          <a:lstStyle/>
          <a:p>
            <a:pPr lvl="0">
              <a:buSzPts val="1000"/>
              <a:tabLst>
                <a:tab pos="457200" algn="l"/>
              </a:tabLst>
            </a:pPr>
            <a:r>
              <a:rPr lang="en-GB" u="sng" dirty="0">
                <a:solidFill>
                  <a:srgbClr val="000000"/>
                </a:solidFill>
                <a:ea typeface="Times New Roman" panose="02020603050405020304" pitchFamily="18" charset="0"/>
                <a:hlinkClick r:id="rId4"/>
              </a:rPr>
              <a:t>www.eduqas.co.uk/VocationalAwards2022</a:t>
            </a:r>
            <a:endParaRPr lang="en-GB" sz="1600" dirty="0">
              <a:solidFill>
                <a:srgbClr val="000000"/>
              </a:solidFill>
              <a:ea typeface="Calibri" panose="020F0502020204030204" pitchFamily="34" charset="0"/>
            </a:endParaRPr>
          </a:p>
        </p:txBody>
      </p:sp>
    </p:spTree>
    <p:extLst>
      <p:ext uri="{BB962C8B-B14F-4D97-AF65-F5344CB8AC3E}">
        <p14:creationId xmlns:p14="http://schemas.microsoft.com/office/powerpoint/2010/main" val="3675316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Q &amp; A</a:t>
            </a:r>
          </a:p>
        </p:txBody>
      </p:sp>
    </p:spTree>
    <p:extLst>
      <p:ext uri="{BB962C8B-B14F-4D97-AF65-F5344CB8AC3E}">
        <p14:creationId xmlns:p14="http://schemas.microsoft.com/office/powerpoint/2010/main" val="216349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57200" y="3212148"/>
            <a:ext cx="4405745" cy="3623061"/>
          </a:xfrm>
        </p:spPr>
        <p:txBody>
          <a:bodyPr/>
          <a:lstStyle/>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simple two- or three- unit qualification structures </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clear straightforward qualification specifications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a focus on applied learning </a:t>
            </a: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dirty="0"/>
              <a:t>What’s remaining the same?</a:t>
            </a:r>
          </a:p>
        </p:txBody>
      </p:sp>
      <p:pic>
        <p:nvPicPr>
          <p:cNvPr id="4" name="Picture 2">
            <a:extLst>
              <a:ext uri="{FF2B5EF4-FFF2-40B4-BE49-F238E27FC236}">
                <a16:creationId xmlns:a16="http://schemas.microsoft.com/office/drawing/2014/main" id="{D0393234-27D8-4D9E-8088-7DDDBAAD2AF3}"/>
              </a:ext>
            </a:extLst>
          </p:cNvPr>
          <p:cNvPicPr>
            <a:picLocks noChangeAspect="1" noChangeArrowheads="1"/>
          </p:cNvPicPr>
          <p:nvPr/>
        </p:nvPicPr>
        <p:blipFill>
          <a:blip r:embed="rId3"/>
          <a:srcRect/>
          <a:stretch/>
        </p:blipFill>
        <p:spPr bwMode="auto">
          <a:xfrm>
            <a:off x="5242428" y="3485819"/>
            <a:ext cx="3256730" cy="206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08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3DFB1-0706-4DC4-A6DB-59C602E12115}"/>
              </a:ext>
            </a:extLst>
          </p:cNvPr>
          <p:cNvSpPr>
            <a:spLocks noGrp="1"/>
          </p:cNvSpPr>
          <p:nvPr>
            <p:ph idx="1"/>
          </p:nvPr>
        </p:nvSpPr>
        <p:spPr>
          <a:xfrm>
            <a:off x="457200" y="2985247"/>
            <a:ext cx="4405745" cy="3623061"/>
          </a:xfrm>
        </p:spPr>
        <p:txBody>
          <a:bodyPr/>
          <a:lstStyle/>
          <a:p>
            <a:pPr marL="34290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Terminal assessment requirement</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mark-based internal assessments</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additional grades available at Level 1</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no ‘must pass all units’ rule</a:t>
            </a:r>
          </a:p>
          <a:p>
            <a:pPr marL="342900" lvl="0" indent="-342900">
              <a:lnSpc>
                <a:spcPct val="100000"/>
              </a:lnSpc>
              <a:spcBef>
                <a:spcPts val="600"/>
              </a:spcBef>
              <a:spcAft>
                <a:spcPts val="0"/>
              </a:spcAft>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endParaRPr lang="en-GB" dirty="0"/>
          </a:p>
        </p:txBody>
      </p:sp>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dirty="0"/>
              <a:t>What’s changing?</a:t>
            </a:r>
          </a:p>
        </p:txBody>
      </p:sp>
      <p:pic>
        <p:nvPicPr>
          <p:cNvPr id="4" name="Picture 2">
            <a:extLst>
              <a:ext uri="{FF2B5EF4-FFF2-40B4-BE49-F238E27FC236}">
                <a16:creationId xmlns:a16="http://schemas.microsoft.com/office/drawing/2014/main" id="{D0393234-27D8-4D9E-8088-7DDDBAAD2AF3}"/>
              </a:ext>
            </a:extLst>
          </p:cNvPr>
          <p:cNvPicPr>
            <a:picLocks noChangeAspect="1" noChangeArrowheads="1"/>
          </p:cNvPicPr>
          <p:nvPr/>
        </p:nvPicPr>
        <p:blipFill>
          <a:blip r:embed="rId3"/>
          <a:srcRect/>
          <a:stretch/>
        </p:blipFill>
        <p:spPr bwMode="auto">
          <a:xfrm>
            <a:off x="5243625" y="3294995"/>
            <a:ext cx="3254336" cy="244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36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827CB-00D0-4C09-98A1-7CBF00CAE649}"/>
              </a:ext>
            </a:extLst>
          </p:cNvPr>
          <p:cNvSpPr>
            <a:spLocks noGrp="1"/>
          </p:cNvSpPr>
          <p:nvPr>
            <p:ph type="body" sz="quarter" idx="17"/>
          </p:nvPr>
        </p:nvSpPr>
        <p:spPr/>
        <p:txBody>
          <a:bodyPr/>
          <a:lstStyle/>
          <a:p>
            <a:endParaRPr lang="en-GB"/>
          </a:p>
        </p:txBody>
      </p:sp>
      <p:sp>
        <p:nvSpPr>
          <p:cNvPr id="3" name="Text Placeholder 2">
            <a:extLst>
              <a:ext uri="{FF2B5EF4-FFF2-40B4-BE49-F238E27FC236}">
                <a16:creationId xmlns:a16="http://schemas.microsoft.com/office/drawing/2014/main" id="{AA73DAD5-D096-4BB9-BEE4-3E68D522E02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AE7B838B-82B9-42D7-8F42-2A731DD8771A}"/>
              </a:ext>
            </a:extLst>
          </p:cNvPr>
          <p:cNvSpPr>
            <a:spLocks noGrp="1"/>
          </p:cNvSpPr>
          <p:nvPr>
            <p:ph type="body" sz="quarter" idx="16"/>
          </p:nvPr>
        </p:nvSpPr>
        <p:spPr/>
        <p:txBody>
          <a:bodyPr/>
          <a:lstStyle/>
          <a:p>
            <a:endParaRPr lang="en-GB" dirty="0"/>
          </a:p>
        </p:txBody>
      </p:sp>
      <p:sp>
        <p:nvSpPr>
          <p:cNvPr id="5" name="Rectangle 4">
            <a:extLst>
              <a:ext uri="{FF2B5EF4-FFF2-40B4-BE49-F238E27FC236}">
                <a16:creationId xmlns:a16="http://schemas.microsoft.com/office/drawing/2014/main" id="{088AAC59-6946-4849-859D-5ABB1F8DF2EF}"/>
              </a:ext>
            </a:extLst>
          </p:cNvPr>
          <p:cNvSpPr/>
          <p:nvPr/>
        </p:nvSpPr>
        <p:spPr>
          <a:xfrm>
            <a:off x="0" y="1270660"/>
            <a:ext cx="9144000" cy="5587340"/>
          </a:xfrm>
          <a:prstGeom prst="rect">
            <a:avLst/>
          </a:prstGeom>
          <a:solidFill>
            <a:srgbClr val="DA1C51"/>
          </a:solidFill>
          <a:ln>
            <a:solidFill>
              <a:srgbClr val="DA1C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8">
            <a:extLst>
              <a:ext uri="{FF2B5EF4-FFF2-40B4-BE49-F238E27FC236}">
                <a16:creationId xmlns:a16="http://schemas.microsoft.com/office/drawing/2014/main" id="{DF54B9F6-6370-4FDA-A121-5280B3122DC7}"/>
              </a:ext>
            </a:extLst>
          </p:cNvPr>
          <p:cNvSpPr txBox="1">
            <a:spLocks/>
          </p:cNvSpPr>
          <p:nvPr/>
        </p:nvSpPr>
        <p:spPr>
          <a:xfrm>
            <a:off x="113570" y="3113593"/>
            <a:ext cx="8916860" cy="1188244"/>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200" b="0" i="0" kern="1200" baseline="0">
                <a:solidFill>
                  <a:srgbClr val="DA1C51"/>
                </a:solidFill>
                <a:latin typeface="Gotham Rounded Book" pitchFamily="2" charset="77"/>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sz="4000" dirty="0">
                <a:solidFill>
                  <a:schemeClr val="bg1"/>
                </a:solidFill>
              </a:rPr>
              <a:t>Focus on assessment</a:t>
            </a:r>
          </a:p>
        </p:txBody>
      </p:sp>
    </p:spTree>
    <p:extLst>
      <p:ext uri="{BB962C8B-B14F-4D97-AF65-F5344CB8AC3E}">
        <p14:creationId xmlns:p14="http://schemas.microsoft.com/office/powerpoint/2010/main" val="2602606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Assessment will be:</a:t>
            </a:r>
          </a:p>
        </p:txBody>
      </p:sp>
      <p:sp>
        <p:nvSpPr>
          <p:cNvPr id="6" name="Content Placeholder 1">
            <a:extLst>
              <a:ext uri="{FF2B5EF4-FFF2-40B4-BE49-F238E27FC236}">
                <a16:creationId xmlns:a16="http://schemas.microsoft.com/office/drawing/2014/main" id="{73B8EA3A-127D-4EBF-943F-DB39B8D7948D}"/>
              </a:ext>
            </a:extLst>
          </p:cNvPr>
          <p:cNvSpPr>
            <a:spLocks noGrp="1"/>
          </p:cNvSpPr>
          <p:nvPr>
            <p:ph idx="1"/>
          </p:nvPr>
        </p:nvSpPr>
        <p:spPr>
          <a:xfrm>
            <a:off x="431801" y="3019069"/>
            <a:ext cx="8229600" cy="3748723"/>
          </a:xfrm>
        </p:spPr>
        <p:txBody>
          <a:bodyPr/>
          <a:lstStyle/>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Valid</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Reliable</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Equitable</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Explicit and transparent</a:t>
            </a:r>
          </a:p>
          <a:p>
            <a:pPr marL="342900" lvl="0" indent="-342900">
              <a:lnSpc>
                <a:spcPct val="100000"/>
              </a:lnSpc>
              <a:spcBef>
                <a:spcPts val="600"/>
              </a:spcBef>
              <a:spcAft>
                <a:spcPts val="0"/>
              </a:spcAft>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Efficient</a:t>
            </a:r>
          </a:p>
          <a:p>
            <a:pPr lvl="0">
              <a:lnSpc>
                <a:spcPct val="100000"/>
              </a:lnSpc>
              <a:spcBef>
                <a:spcPts val="600"/>
              </a:spcBef>
              <a:spcAft>
                <a:spcPts val="0"/>
              </a:spcAft>
            </a:pPr>
            <a:endParaRPr lang="en-GB" dirty="0">
              <a:solidFill>
                <a:schemeClr val="tx1"/>
              </a:solidFill>
              <a:latin typeface="Calibri Light" panose="020F0302020204030204" pitchFamily="34" charset="0"/>
              <a:cs typeface="Calibri Light" panose="020F0302020204030204" pitchFamily="34" charset="0"/>
            </a:endParaRPr>
          </a:p>
          <a:p>
            <a:pPr marL="342900" lvl="0" indent="-342900">
              <a:lnSpc>
                <a:spcPct val="100000"/>
              </a:lnSpc>
              <a:spcBef>
                <a:spcPts val="600"/>
              </a:spcBef>
              <a:spcAft>
                <a:spcPts val="0"/>
              </a:spcAft>
              <a:buFont typeface="Arial" panose="020B0604020202020204" pitchFamily="34" charset="0"/>
              <a:buChar char="•"/>
            </a:pPr>
            <a:endParaRPr lang="en-GB" dirty="0">
              <a:solidFill>
                <a:schemeClr val="tx1"/>
              </a:solidFill>
              <a:latin typeface="Calibri Light" panose="020F0302020204030204" pitchFamily="34" charset="0"/>
              <a:cs typeface="Calibri Light" panose="020F0302020204030204" pitchFamily="34" charset="0"/>
            </a:endParaRPr>
          </a:p>
          <a:p>
            <a:endParaRPr lang="en-GB" dirty="0"/>
          </a:p>
        </p:txBody>
      </p:sp>
      <p:pic>
        <p:nvPicPr>
          <p:cNvPr id="4" name="Picture 3">
            <a:extLst>
              <a:ext uri="{FF2B5EF4-FFF2-40B4-BE49-F238E27FC236}">
                <a16:creationId xmlns:a16="http://schemas.microsoft.com/office/drawing/2014/main" id="{56C3A924-EA8E-4462-894D-95FB65840E42}"/>
              </a:ext>
            </a:extLst>
          </p:cNvPr>
          <p:cNvPicPr>
            <a:picLocks noChangeAspect="1"/>
          </p:cNvPicPr>
          <p:nvPr/>
        </p:nvPicPr>
        <p:blipFill>
          <a:blip r:embed="rId3"/>
          <a:stretch>
            <a:fillRect/>
          </a:stretch>
        </p:blipFill>
        <p:spPr>
          <a:xfrm>
            <a:off x="5082573" y="2378273"/>
            <a:ext cx="3823304" cy="3063716"/>
          </a:xfrm>
          <a:prstGeom prst="rect">
            <a:avLst/>
          </a:prstGeom>
        </p:spPr>
      </p:pic>
    </p:spTree>
    <p:extLst>
      <p:ext uri="{BB962C8B-B14F-4D97-AF65-F5344CB8AC3E}">
        <p14:creationId xmlns:p14="http://schemas.microsoft.com/office/powerpoint/2010/main" val="176079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D2F705A-3E39-45EA-9BDA-D19B84F7EE82}"/>
              </a:ext>
            </a:extLst>
          </p:cNvPr>
          <p:cNvGraphicFramePr>
            <a:graphicFrameLocks noGrp="1"/>
          </p:cNvGraphicFramePr>
          <p:nvPr>
            <p:ph idx="1"/>
          </p:nvPr>
        </p:nvGraphicFramePr>
        <p:xfrm>
          <a:off x="482599" y="2788326"/>
          <a:ext cx="8229600" cy="2628000"/>
        </p:xfrm>
        <a:graphic>
          <a:graphicData uri="http://schemas.openxmlformats.org/drawingml/2006/table">
            <a:tbl>
              <a:tblPr firstRow="1" bandRow="1">
                <a:tableStyleId>{5C22544A-7EE6-4342-B048-85BDC9FD1C3A}</a:tableStyleId>
              </a:tblPr>
              <a:tblGrid>
                <a:gridCol w="1117601">
                  <a:extLst>
                    <a:ext uri="{9D8B030D-6E8A-4147-A177-3AD203B41FA5}">
                      <a16:colId xmlns:a16="http://schemas.microsoft.com/office/drawing/2014/main" val="555933989"/>
                    </a:ext>
                  </a:extLst>
                </a:gridCol>
                <a:gridCol w="7111999">
                  <a:extLst>
                    <a:ext uri="{9D8B030D-6E8A-4147-A177-3AD203B41FA5}">
                      <a16:colId xmlns:a16="http://schemas.microsoft.com/office/drawing/2014/main" val="4023974802"/>
                    </a:ext>
                  </a:extLst>
                </a:gridCol>
              </a:tblGrid>
              <a:tr h="854688">
                <a:tc>
                  <a:txBody>
                    <a:bodyPr/>
                    <a:lstStyle/>
                    <a:p>
                      <a:pPr algn="ctr"/>
                      <a:r>
                        <a:rPr lang="en-GB" b="1" dirty="0">
                          <a:solidFill>
                            <a:schemeClr val="bg1"/>
                          </a:solidFill>
                          <a:latin typeface="Calibri Light" panose="020F0302020204030204" pitchFamily="34" charset="0"/>
                          <a:cs typeface="Calibri Light" panose="020F0302020204030204" pitchFamily="34" charset="0"/>
                        </a:rPr>
                        <a:t>AO1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1C5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latin typeface="Calibri Light" panose="020F0302020204030204" pitchFamily="34" charset="0"/>
                          <a:ea typeface="+mn-ea"/>
                          <a:cs typeface="Calibri Light" panose="020F0302020204030204" pitchFamily="34" charset="0"/>
                        </a:rPr>
                        <a:t>Demonstrate knowledge and understanding from across the specification.</a:t>
                      </a:r>
                      <a:endParaRPr lang="en-GB" b="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DA1C51"/>
                      </a:solidFill>
                      <a:prstDash val="solid"/>
                      <a:round/>
                      <a:headEnd type="none" w="med" len="med"/>
                      <a:tailEnd type="none" w="med" len="med"/>
                    </a:lnR>
                    <a:lnT w="12700" cap="flat" cmpd="sng" algn="ctr">
                      <a:solidFill>
                        <a:srgbClr val="DA1C51"/>
                      </a:solidFill>
                      <a:prstDash val="solid"/>
                      <a:round/>
                      <a:headEnd type="none" w="med" len="med"/>
                      <a:tailEnd type="none" w="med" len="med"/>
                    </a:lnT>
                    <a:lnB w="12700" cap="flat" cmpd="sng" algn="ctr">
                      <a:solidFill>
                        <a:srgbClr val="DA1C51"/>
                      </a:solidFill>
                      <a:prstDash val="solid"/>
                      <a:round/>
                      <a:headEnd type="none" w="med" len="med"/>
                      <a:tailEnd type="none" w="med" len="med"/>
                    </a:lnB>
                    <a:noFill/>
                  </a:tcPr>
                </a:tc>
                <a:extLst>
                  <a:ext uri="{0D108BD9-81ED-4DB2-BD59-A6C34878D82A}">
                    <a16:rowId xmlns:a16="http://schemas.microsoft.com/office/drawing/2014/main" val="3120149346"/>
                  </a:ext>
                </a:extLst>
              </a:tr>
              <a:tr h="1043121">
                <a:tc>
                  <a:txBody>
                    <a:bodyPr/>
                    <a:lstStyle/>
                    <a:p>
                      <a:pPr algn="ctr"/>
                      <a:r>
                        <a:rPr lang="en-GB" b="1" dirty="0">
                          <a:solidFill>
                            <a:schemeClr val="bg1"/>
                          </a:solidFill>
                          <a:latin typeface="Calibri Light" panose="020F0302020204030204" pitchFamily="34" charset="0"/>
                          <a:cs typeface="Calibri Light" panose="020F0302020204030204" pitchFamily="34" charset="0"/>
                        </a:rPr>
                        <a:t>AO2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1C51"/>
                    </a:solidFill>
                  </a:tcPr>
                </a:tc>
                <a:tc>
                  <a:txBody>
                    <a:bodyPr/>
                    <a:lstStyle/>
                    <a:p>
                      <a:pPr algn="l"/>
                      <a:r>
                        <a:rPr lang="en-GB" sz="1800" b="0" kern="1200" dirty="0">
                          <a:solidFill>
                            <a:schemeClr val="dk1"/>
                          </a:solidFill>
                          <a:effectLst/>
                          <a:latin typeface="Calibri Light" panose="020F0302020204030204" pitchFamily="34" charset="0"/>
                          <a:ea typeface="+mn-ea"/>
                          <a:cs typeface="Calibri Light" panose="020F0302020204030204" pitchFamily="34" charset="0"/>
                        </a:rPr>
                        <a:t>Apply skills (including practical skills), knowledge and understanding in a variety of contexts and in planning and carrying out investigations and tasks.</a:t>
                      </a:r>
                      <a:endParaRPr lang="en-GB" b="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DA1C51"/>
                      </a:solidFill>
                      <a:prstDash val="solid"/>
                      <a:round/>
                      <a:headEnd type="none" w="med" len="med"/>
                      <a:tailEnd type="none" w="med" len="med"/>
                    </a:lnR>
                    <a:lnT w="12700" cap="flat" cmpd="sng" algn="ctr">
                      <a:solidFill>
                        <a:srgbClr val="DA1C51"/>
                      </a:solidFill>
                      <a:prstDash val="solid"/>
                      <a:round/>
                      <a:headEnd type="none" w="med" len="med"/>
                      <a:tailEnd type="none" w="med" len="med"/>
                    </a:lnT>
                    <a:lnB w="12700" cap="flat" cmpd="sng" algn="ctr">
                      <a:solidFill>
                        <a:srgbClr val="DA1C51"/>
                      </a:solidFill>
                      <a:prstDash val="solid"/>
                      <a:round/>
                      <a:headEnd type="none" w="med" len="med"/>
                      <a:tailEnd type="none" w="med" len="med"/>
                    </a:lnB>
                    <a:noFill/>
                  </a:tcPr>
                </a:tc>
                <a:extLst>
                  <a:ext uri="{0D108BD9-81ED-4DB2-BD59-A6C34878D82A}">
                    <a16:rowId xmlns:a16="http://schemas.microsoft.com/office/drawing/2014/main" val="2491425328"/>
                  </a:ext>
                </a:extLst>
              </a:tr>
              <a:tr h="730191">
                <a:tc>
                  <a:txBody>
                    <a:bodyPr/>
                    <a:lstStyle/>
                    <a:p>
                      <a:pPr algn="ctr"/>
                      <a:r>
                        <a:rPr lang="en-GB" b="1" dirty="0">
                          <a:solidFill>
                            <a:schemeClr val="bg1"/>
                          </a:solidFill>
                          <a:latin typeface="Calibri Light" panose="020F0302020204030204" pitchFamily="34" charset="0"/>
                          <a:cs typeface="Calibri Light" panose="020F0302020204030204" pitchFamily="34" charset="0"/>
                        </a:rPr>
                        <a:t>AO3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1C51"/>
                    </a:solidFill>
                  </a:tcPr>
                </a:tc>
                <a:tc>
                  <a:txBody>
                    <a:bodyPr/>
                    <a:lstStyle/>
                    <a:p>
                      <a:pPr algn="l"/>
                      <a:r>
                        <a:rPr lang="en-GB" sz="1800" b="0" kern="1200" dirty="0">
                          <a:solidFill>
                            <a:schemeClr val="dk1"/>
                          </a:solidFill>
                          <a:effectLst/>
                          <a:latin typeface="Calibri Light" panose="020F0302020204030204" pitchFamily="34" charset="0"/>
                          <a:ea typeface="+mn-ea"/>
                          <a:cs typeface="Calibri Light" panose="020F0302020204030204" pitchFamily="34" charset="0"/>
                        </a:rPr>
                        <a:t>Analyse and evaluate information, making reasoned judgements and presenting conclusions.</a:t>
                      </a:r>
                      <a:endParaRPr lang="en-GB" b="0" dirty="0">
                        <a:solidFill>
                          <a:schemeClr val="tx1"/>
                        </a:solidFill>
                        <a:latin typeface="Calibri Light" panose="020F0302020204030204" pitchFamily="34" charset="0"/>
                        <a:cs typeface="Calibri Light" panose="020F03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rgbClr val="DA1C51"/>
                      </a:solidFill>
                      <a:prstDash val="solid"/>
                      <a:round/>
                      <a:headEnd type="none" w="med" len="med"/>
                      <a:tailEnd type="none" w="med" len="med"/>
                    </a:lnR>
                    <a:lnT w="12700" cap="flat" cmpd="sng" algn="ctr">
                      <a:solidFill>
                        <a:srgbClr val="DA1C51"/>
                      </a:solidFill>
                      <a:prstDash val="solid"/>
                      <a:round/>
                      <a:headEnd type="none" w="med" len="med"/>
                      <a:tailEnd type="none" w="med" len="med"/>
                    </a:lnT>
                    <a:lnB w="12700" cap="flat" cmpd="sng" algn="ctr">
                      <a:solidFill>
                        <a:srgbClr val="DA1C51"/>
                      </a:solidFill>
                      <a:prstDash val="solid"/>
                      <a:round/>
                      <a:headEnd type="none" w="med" len="med"/>
                      <a:tailEnd type="none" w="med" len="med"/>
                    </a:lnB>
                    <a:noFill/>
                  </a:tcPr>
                </a:tc>
                <a:extLst>
                  <a:ext uri="{0D108BD9-81ED-4DB2-BD59-A6C34878D82A}">
                    <a16:rowId xmlns:a16="http://schemas.microsoft.com/office/drawing/2014/main" val="3766877876"/>
                  </a:ext>
                </a:extLst>
              </a:tr>
            </a:tbl>
          </a:graphicData>
        </a:graphic>
      </p:graphicFrame>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Assessment Objectives </a:t>
            </a:r>
          </a:p>
        </p:txBody>
      </p:sp>
    </p:spTree>
    <p:extLst>
      <p:ext uri="{BB962C8B-B14F-4D97-AF65-F5344CB8AC3E}">
        <p14:creationId xmlns:p14="http://schemas.microsoft.com/office/powerpoint/2010/main" val="261648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2A30DC-FA24-46AF-B6C8-E7D48723EDD2}"/>
              </a:ext>
            </a:extLst>
          </p:cNvPr>
          <p:cNvSpPr>
            <a:spLocks noGrp="1"/>
          </p:cNvSpPr>
          <p:nvPr>
            <p:ph type="body" sz="quarter" idx="16"/>
          </p:nvPr>
        </p:nvSpPr>
        <p:spPr/>
        <p:txBody>
          <a:bodyPr/>
          <a:lstStyle/>
          <a:p>
            <a:r>
              <a:rPr lang="en-GB" cap="small" dirty="0"/>
              <a:t>Command words </a:t>
            </a:r>
          </a:p>
        </p:txBody>
      </p:sp>
      <p:pic>
        <p:nvPicPr>
          <p:cNvPr id="10" name="Picture 9">
            <a:extLst>
              <a:ext uri="{FF2B5EF4-FFF2-40B4-BE49-F238E27FC236}">
                <a16:creationId xmlns:a16="http://schemas.microsoft.com/office/drawing/2014/main" id="{44608739-1892-4029-93CB-80AA089C5F19}"/>
              </a:ext>
            </a:extLst>
          </p:cNvPr>
          <p:cNvPicPr>
            <a:picLocks noChangeAspect="1"/>
          </p:cNvPicPr>
          <p:nvPr/>
        </p:nvPicPr>
        <p:blipFill>
          <a:blip r:embed="rId3"/>
          <a:stretch>
            <a:fillRect/>
          </a:stretch>
        </p:blipFill>
        <p:spPr>
          <a:xfrm>
            <a:off x="0" y="2595623"/>
            <a:ext cx="9144000" cy="1666754"/>
          </a:xfrm>
          <a:prstGeom prst="rect">
            <a:avLst/>
          </a:prstGeom>
        </p:spPr>
      </p:pic>
      <p:sp>
        <p:nvSpPr>
          <p:cNvPr id="11" name="TextBox 10">
            <a:extLst>
              <a:ext uri="{FF2B5EF4-FFF2-40B4-BE49-F238E27FC236}">
                <a16:creationId xmlns:a16="http://schemas.microsoft.com/office/drawing/2014/main" id="{504E47FD-6085-495E-9BD8-902613894198}"/>
              </a:ext>
            </a:extLst>
          </p:cNvPr>
          <p:cNvSpPr txBox="1"/>
          <p:nvPr/>
        </p:nvSpPr>
        <p:spPr>
          <a:xfrm>
            <a:off x="341313" y="4602591"/>
            <a:ext cx="8564564" cy="1646605"/>
          </a:xfrm>
          <a:prstGeom prst="rect">
            <a:avLst/>
          </a:prstGeom>
          <a:noFill/>
        </p:spPr>
        <p:txBody>
          <a:bodyPr wrap="square" rtlCol="0">
            <a:spAutoFit/>
          </a:bodyPr>
          <a:lstStyle/>
          <a:p>
            <a:pPr lvl="0">
              <a:spcAft>
                <a:spcPts val="600"/>
              </a:spcAft>
            </a:pPr>
            <a:r>
              <a:rPr lang="en-GB" sz="2400" dirty="0">
                <a:latin typeface="Calibri Light" panose="020F0302020204030204" pitchFamily="34" charset="0"/>
                <a:cs typeface="Calibri Light" panose="020F0302020204030204" pitchFamily="34" charset="0"/>
              </a:rPr>
              <a:t>Learners will become aware of:</a:t>
            </a:r>
          </a:p>
          <a:p>
            <a:pPr marL="542925" lvl="0" indent="-276225">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what command words are</a:t>
            </a:r>
          </a:p>
          <a:p>
            <a:pPr marL="542925" lvl="0" indent="-276225">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what each command word means</a:t>
            </a:r>
          </a:p>
          <a:p>
            <a:pPr marL="542925" lvl="0" indent="-276225">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what each command word assesses.</a:t>
            </a:r>
          </a:p>
        </p:txBody>
      </p:sp>
    </p:spTree>
    <p:extLst>
      <p:ext uri="{BB962C8B-B14F-4D97-AF65-F5344CB8AC3E}">
        <p14:creationId xmlns:p14="http://schemas.microsoft.com/office/powerpoint/2010/main" val="376052155"/>
      </p:ext>
    </p:extLst>
  </p:cSld>
  <p:clrMapOvr>
    <a:masterClrMapping/>
  </p:clrMapOvr>
</p:sld>
</file>

<file path=ppt/theme/theme1.xml><?xml version="1.0" encoding="utf-8"?>
<a:theme xmlns:a="http://schemas.openxmlformats.org/drawingml/2006/main" name="CBAC Powerpoint Presentation Template (Bilingual - Wales only) 2017-18">
  <a:themeElements>
    <a:clrScheme name="Vocational">
      <a:dk1>
        <a:sysClr val="windowText" lastClr="000000"/>
      </a:dk1>
      <a:lt1>
        <a:sysClr val="window" lastClr="FFFFFF"/>
      </a:lt1>
      <a:dk2>
        <a:srgbClr val="44546A"/>
      </a:dk2>
      <a:lt2>
        <a:srgbClr val="E7E6E6"/>
      </a:lt2>
      <a:accent1>
        <a:srgbClr val="E46C0A"/>
      </a:accent1>
      <a:accent2>
        <a:srgbClr val="DA1C51"/>
      </a:accent2>
      <a:accent3>
        <a:srgbClr val="A55A96"/>
      </a:accent3>
      <a:accent4>
        <a:srgbClr val="AAC800"/>
      </a:accent4>
      <a:accent5>
        <a:srgbClr val="00AFAA"/>
      </a:accent5>
      <a:accent6>
        <a:srgbClr val="7B4072"/>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5ed5ce2-f524-491d-bc0f-918305bfd6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E45C9A631BA449BEC1476C9F8479E9" ma:contentTypeVersion="12" ma:contentTypeDescription="Create a new document." ma:contentTypeScope="" ma:versionID="01e3afe4ebc9bb5597d3d029607d6aae">
  <xsd:schema xmlns:xsd="http://www.w3.org/2001/XMLSchema" xmlns:xs="http://www.w3.org/2001/XMLSchema" xmlns:p="http://schemas.microsoft.com/office/2006/metadata/properties" xmlns:ns2="478afb24-ef45-4182-b00f-5b07d0e46a0f" xmlns:ns3="25ed5ce2-f524-491d-bc0f-918305bfd620" targetNamespace="http://schemas.microsoft.com/office/2006/metadata/properties" ma:root="true" ma:fieldsID="d8d478273a8f0d988d29858cd475ae30" ns2:_="" ns3:_="">
    <xsd:import namespace="478afb24-ef45-4182-b00f-5b07d0e46a0f"/>
    <xsd:import namespace="25ed5ce2-f524-491d-bc0f-918305bfd6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afb24-ef45-4182-b00f-5b07d0e46a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ed5ce2-f524-491d-bc0f-918305bfd6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2.xml><?xml version="1.0" encoding="utf-8"?>
<ds:datastoreItem xmlns:ds="http://schemas.openxmlformats.org/officeDocument/2006/customXml" ds:itemID="{D0DE5532-076C-4333-94CD-BB9A7BAC216D}">
  <ds:schemaRefs>
    <ds:schemaRef ds:uri="http://schemas.microsoft.com/office/2006/metadata/properties"/>
    <ds:schemaRef ds:uri="http://schemas.microsoft.com/office/infopath/2007/PartnerControls"/>
    <ds:schemaRef ds:uri="25ed5ce2-f524-491d-bc0f-918305bfd620"/>
  </ds:schemaRefs>
</ds:datastoreItem>
</file>

<file path=customXml/itemProps3.xml><?xml version="1.0" encoding="utf-8"?>
<ds:datastoreItem xmlns:ds="http://schemas.openxmlformats.org/officeDocument/2006/customXml" ds:itemID="{BCD65C30-32DD-44DC-A14A-90ECFF6A9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afb24-ef45-4182-b00f-5b07d0e46a0f"/>
    <ds:schemaRef ds:uri="25ed5ce2-f524-491d-bc0f-918305bfd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2458</TotalTime>
  <Words>3003</Words>
  <Application>Microsoft Office PowerPoint</Application>
  <PresentationFormat>On-screen Show (4:3)</PresentationFormat>
  <Paragraphs>387</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Bliss</vt:lpstr>
      <vt:lpstr>Calibri Light</vt:lpstr>
      <vt:lpstr>Arial</vt:lpstr>
      <vt:lpstr>Bliss-Light</vt:lpstr>
      <vt:lpstr>Calibri</vt:lpstr>
      <vt:lpstr>Gotham Rounded Book</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Jaques, Hilary</dc:creator>
  <cp:lastModifiedBy>Jaques, Hilary</cp:lastModifiedBy>
  <cp:revision>43</cp:revision>
  <dcterms:created xsi:type="dcterms:W3CDTF">2021-03-17T15:13:22Z</dcterms:created>
  <dcterms:modified xsi:type="dcterms:W3CDTF">2021-07-15T15:26:40Z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0x01010079E45C9A631BA449BEC1476C9F8479E9</vt:lpwstr>
  </property>
</Properties>
</file>